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28 - Τίτλος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16" name="1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2" name="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5" name="1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7" name="26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9" name="18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11" name="1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1" name="20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- Τίτλος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25" name="24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8" name="27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2" name="1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21" name="2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24" name="2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Ευθεία γραμμή σύνδεσης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29" name="2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Θέση εικόνας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dirty="0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7" name="16 - Τίτλος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7 - Θέση κειμένου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E59907-49E8-4BCE-B09D-98E51D0647E0}" type="datetimeFigureOut">
              <a:rPr lang="el-GR" smtClean="0"/>
              <a:pPr/>
              <a:t>28/2/2013</a:t>
            </a:fld>
            <a:endParaRPr lang="el-GR" dirty="0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0" name="9 - Θέση τίτλου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- Ευθεία γραμμή σύνδεσης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483768" y="980728"/>
            <a:ext cx="7272808" cy="1222375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THE MOST </a:t>
            </a:r>
            <a:br>
              <a:rPr lang="en-US" sz="6000" dirty="0" smtClean="0">
                <a:latin typeface="Comic Sans MS" pitchFamily="66" charset="0"/>
              </a:rPr>
            </a:br>
            <a:r>
              <a:rPr lang="en-US" sz="6000" dirty="0" smtClean="0">
                <a:latin typeface="Comic Sans MS" pitchFamily="66" charset="0"/>
              </a:rPr>
              <a:t>   BEAUTIFUL </a:t>
            </a:r>
            <a:br>
              <a:rPr lang="en-US" sz="6000" dirty="0" smtClean="0">
                <a:latin typeface="Comic Sans MS" pitchFamily="66" charset="0"/>
              </a:rPr>
            </a:br>
            <a:r>
              <a:rPr lang="en-US" sz="6000" dirty="0" smtClean="0">
                <a:latin typeface="Comic Sans MS" pitchFamily="66" charset="0"/>
              </a:rPr>
              <a:t>       FAIRYTALE…</a:t>
            </a:r>
            <a:endParaRPr lang="el-GR" sz="6000" dirty="0">
              <a:latin typeface="Comic Sans MS" pitchFamily="66" charset="0"/>
            </a:endParaRPr>
          </a:p>
        </p:txBody>
      </p:sp>
      <p:pic>
        <p:nvPicPr>
          <p:cNvPr id="14340" name="Picture 4" descr="http://i51.tinypic.com/ay52qx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3024336" cy="3024336"/>
          </a:xfrm>
          <a:prstGeom prst="rect">
            <a:avLst/>
          </a:prstGeom>
          <a:noFill/>
        </p:spPr>
      </p:pic>
      <p:pic>
        <p:nvPicPr>
          <p:cNvPr id="7" name="Picture 6" descr="Task"/>
          <p:cNvPicPr>
            <a:picLocks noChangeAspect="1" noChangeArrowheads="1"/>
          </p:cNvPicPr>
          <p:nvPr/>
        </p:nvPicPr>
        <p:blipFill>
          <a:blip r:embed="rId3" cstate="print"/>
          <a:srcRect l="59601"/>
          <a:stretch>
            <a:fillRect/>
          </a:stretch>
        </p:blipFill>
        <p:spPr bwMode="auto">
          <a:xfrm rot="18997165">
            <a:off x="7314215" y="677708"/>
            <a:ext cx="1769139" cy="2520918"/>
          </a:xfrm>
          <a:prstGeom prst="rect">
            <a:avLst/>
          </a:prstGeom>
          <a:noFill/>
        </p:spPr>
      </p:pic>
      <p:pic>
        <p:nvPicPr>
          <p:cNvPr id="8" name="Picture 10" descr="http://dl10.glitter-graphics.net/pub/972/972550onk0znxayi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23441">
            <a:off x="6774205" y="4109793"/>
            <a:ext cx="2725030" cy="294617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encrypted-tbn0.gstatic.com/images?q=tbn:ANd9GcTFpUibkG1BkbQFsvcfJAKV9rqtTPjBJ8dB_RgT0GMlukp-t6ic3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79251">
            <a:off x="-304718" y="777739"/>
            <a:ext cx="3931635" cy="2924944"/>
          </a:xfrm>
          <a:prstGeom prst="rect">
            <a:avLst/>
          </a:prstGeom>
          <a:noFill/>
        </p:spPr>
      </p:pic>
      <p:sp>
        <p:nvSpPr>
          <p:cNvPr id="3" name="2 - Ορθογώνιο"/>
          <p:cNvSpPr/>
          <p:nvPr/>
        </p:nvSpPr>
        <p:spPr>
          <a:xfrm rot="279149">
            <a:off x="2114942" y="108968"/>
            <a:ext cx="697689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END!!!</a:t>
            </a:r>
            <a:endParaRPr lang="el-GR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3 - Ορθογώνιο"/>
          <p:cNvSpPr/>
          <p:nvPr/>
        </p:nvSpPr>
        <p:spPr>
          <a:xfrm rot="20851907">
            <a:off x="4079422" y="2106618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Comic Sans MS" pitchFamily="66" charset="0"/>
              </a:rPr>
              <a:t>I</a:t>
            </a:r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> hope it was good !!</a:t>
            </a:r>
            <a:endParaRPr lang="el-GR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8436" name="Picture 4" descr="http://www.deviantart.com/download/335336859/thank_you_by_daimontribe-d5jnfkr.jpg"/>
          <p:cNvPicPr>
            <a:picLocks noChangeAspect="1" noChangeArrowheads="1"/>
          </p:cNvPicPr>
          <p:nvPr/>
        </p:nvPicPr>
        <p:blipFill>
          <a:blip r:embed="rId3" cstate="print"/>
          <a:srcRect b="6977"/>
          <a:stretch>
            <a:fillRect/>
          </a:stretch>
        </p:blipFill>
        <p:spPr bwMode="auto">
          <a:xfrm>
            <a:off x="6228184" y="2852936"/>
            <a:ext cx="2915816" cy="3312368"/>
          </a:xfrm>
          <a:prstGeom prst="rect">
            <a:avLst/>
          </a:prstGeom>
          <a:noFill/>
        </p:spPr>
      </p:pic>
      <p:sp>
        <p:nvSpPr>
          <p:cNvPr id="6" name="5 - TextBox"/>
          <p:cNvSpPr txBox="1"/>
          <p:nvPr/>
        </p:nvSpPr>
        <p:spPr>
          <a:xfrm>
            <a:off x="4788024" y="630932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By: Aggeliki Chrisostomidou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7" name="Picture 6" descr="http://www.clker.com/cliparts/1/a/2/e/1197085885105139227CrazyTerabyte_Book.svg.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081301">
            <a:off x="1163204" y="3361145"/>
            <a:ext cx="3404755" cy="352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popular fairytale…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>
          <a:xfrm>
            <a:off x="1403648" y="1988840"/>
            <a:ext cx="7299920" cy="462379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nce up on a time ….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A lot of years ago,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a war broke about among the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heroes of Fairytales… All the heroes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met in the magic place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in the World of imagination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in  order to decide </a:t>
            </a:r>
            <a:r>
              <a:rPr lang="en-US" dirty="0" smtClean="0">
                <a:latin typeface="Comic Sans MS" pitchFamily="66" charset="0"/>
              </a:rPr>
              <a:t>who </a:t>
            </a:r>
            <a:r>
              <a:rPr lang="en-US" dirty="0" smtClean="0">
                <a:latin typeface="Comic Sans MS" pitchFamily="66" charset="0"/>
              </a:rPr>
              <a:t>was the most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popular hero of Fairytales!!!</a:t>
            </a:r>
            <a:endParaRPr lang="el-GR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 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1026" name="Picture 2" descr="http://2.bp.blogspot.com/_0trLzebwYnA/TO33eZZhkAI/AAAAAAAAA_I/B62dC_Xxwgk/s1600/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995768" cy="144016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  <p:pic>
        <p:nvPicPr>
          <p:cNvPr id="1028" name="Picture 4" descr="Cast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50" y="188640"/>
            <a:ext cx="2381250" cy="3384376"/>
          </a:xfrm>
          <a:prstGeom prst="rect">
            <a:avLst/>
          </a:prstGeom>
          <a:noFill/>
        </p:spPr>
      </p:pic>
      <p:pic>
        <p:nvPicPr>
          <p:cNvPr id="1030" name="Picture 6" descr="Task"/>
          <p:cNvPicPr>
            <a:picLocks noChangeAspect="1" noChangeArrowheads="1"/>
          </p:cNvPicPr>
          <p:nvPr/>
        </p:nvPicPr>
        <p:blipFill>
          <a:blip r:embed="rId4" cstate="print"/>
          <a:srcRect l="59601"/>
          <a:stretch>
            <a:fillRect/>
          </a:stretch>
        </p:blipFill>
        <p:spPr bwMode="auto">
          <a:xfrm rot="19809251">
            <a:off x="5767263" y="1300775"/>
            <a:ext cx="1359421" cy="1937094"/>
          </a:xfrm>
          <a:prstGeom prst="rect">
            <a:avLst/>
          </a:prstGeom>
          <a:noFill/>
        </p:spPr>
      </p:pic>
      <p:pic>
        <p:nvPicPr>
          <p:cNvPr id="1032" name="Picture 8" descr="http://www-ma.beth.k12.pa.us/jhoke/jhwebquest/media/FAIRY2M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74894">
            <a:off x="348066" y="4493661"/>
            <a:ext cx="1190625" cy="22754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-ma.beth.k12.pa.us/jhoke/jhwebquest/media/FWR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"/>
            <a:ext cx="2123728" cy="6858000"/>
          </a:xfrm>
          <a:prstGeom prst="rect">
            <a:avLst/>
          </a:prstGeom>
          <a:noFill/>
        </p:spPr>
      </p:pic>
      <p:sp>
        <p:nvSpPr>
          <p:cNvPr id="3" name="2 - TextBox"/>
          <p:cNvSpPr txBox="1"/>
          <p:nvPr/>
        </p:nvSpPr>
        <p:spPr>
          <a:xfrm>
            <a:off x="0" y="476672"/>
            <a:ext cx="6444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story problem….</a:t>
            </a:r>
            <a:endParaRPr lang="el-GR" sz="48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5364" name="Picture 4" descr="http://static.freepik.com/free-photo/open-book_2210503.jpg"/>
          <p:cNvPicPr>
            <a:picLocks noChangeAspect="1" noChangeArrowheads="1"/>
          </p:cNvPicPr>
          <p:nvPr/>
        </p:nvPicPr>
        <p:blipFill>
          <a:blip r:embed="rId3" cstate="print"/>
          <a:srcRect l="12077" t="27520" r="11841" b="27153"/>
          <a:stretch>
            <a:fillRect/>
          </a:stretch>
        </p:blipFill>
        <p:spPr bwMode="auto">
          <a:xfrm rot="932266">
            <a:off x="2552123" y="5203123"/>
            <a:ext cx="3782065" cy="156396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- Ορθογώνιο"/>
          <p:cNvSpPr/>
          <p:nvPr/>
        </p:nvSpPr>
        <p:spPr>
          <a:xfrm>
            <a:off x="2267744" y="1916832"/>
            <a:ext cx="47880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itchFamily="66" charset="0"/>
              </a:rPr>
              <a:t>The problem was that </a:t>
            </a:r>
            <a:r>
              <a:rPr lang="en-US" sz="2400" dirty="0" smtClean="0">
                <a:latin typeface="Comic Sans MS" pitchFamily="66" charset="0"/>
              </a:rPr>
              <a:t>no one could </a:t>
            </a:r>
            <a:r>
              <a:rPr lang="en-US" sz="2400" dirty="0">
                <a:latin typeface="Comic Sans MS" pitchFamily="66" charset="0"/>
              </a:rPr>
              <a:t>give the solution. All the heroes had arguments all the time! All the </a:t>
            </a:r>
            <a:r>
              <a:rPr lang="en-US" sz="2400" dirty="0" smtClean="0">
                <a:latin typeface="Comic Sans MS" pitchFamily="66" charset="0"/>
              </a:rPr>
              <a:t>heroes </a:t>
            </a:r>
            <a:r>
              <a:rPr lang="en-US" sz="2400" dirty="0">
                <a:latin typeface="Comic Sans MS" pitchFamily="66" charset="0"/>
              </a:rPr>
              <a:t>wanted to be the most popular </a:t>
            </a:r>
            <a:r>
              <a:rPr lang="en-US" sz="2400" dirty="0" smtClean="0">
                <a:latin typeface="Comic Sans MS" pitchFamily="66" charset="0"/>
              </a:rPr>
              <a:t>themselves </a:t>
            </a:r>
            <a:r>
              <a:rPr lang="en-US" sz="2400" dirty="0">
                <a:latin typeface="Comic Sans MS" pitchFamily="66" charset="0"/>
              </a:rPr>
              <a:t>so they asked the owl </a:t>
            </a:r>
            <a:r>
              <a:rPr lang="en-US" sz="2400" dirty="0" smtClean="0">
                <a:latin typeface="Comic Sans MS" pitchFamily="66" charset="0"/>
              </a:rPr>
              <a:t>to find </a:t>
            </a:r>
            <a:r>
              <a:rPr lang="en-US" sz="2400" dirty="0">
                <a:latin typeface="Comic Sans MS" pitchFamily="66" charset="0"/>
              </a:rPr>
              <a:t>the </a:t>
            </a:r>
            <a:r>
              <a:rPr lang="en-US" sz="2400" dirty="0" smtClean="0">
                <a:latin typeface="Comic Sans MS" pitchFamily="66" charset="0"/>
              </a:rPr>
              <a:t>solution…</a:t>
            </a:r>
            <a:endParaRPr lang="el-GR" sz="2400" dirty="0">
              <a:latin typeface="Comic Sans MS" pitchFamily="66" charset="0"/>
            </a:endParaRPr>
          </a:p>
        </p:txBody>
      </p:sp>
      <p:pic>
        <p:nvPicPr>
          <p:cNvPr id="15366" name="Picture 6" descr="http://diadiktio.pblogs.gr/files/f/225142-keann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90137">
            <a:off x="-121938" y="1399358"/>
            <a:ext cx="2335376" cy="23353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omic Sans MS" pitchFamily="66" charset="0"/>
              </a:rPr>
              <a:t>The solution to the problem…???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16386" name="AutoShape 2" descr="data:image/jpeg;base64,/9j/4AAQSkZJRgABAQAAAQABAAD/2wCEAAkGBhQSEBUUEhIVFBQQEBUUEBQQFRUUEBQUFBQVFRQUFhUXHCYfFxojGRQVIC8gIycpLiwsGB49NTAqNSYrLSkBCQoKDgwOFw8PGikcHBwpKSwsKSwsLCksLCwpLCwsKSksKSwpKSkpKSkpKSwsKSksLCwsLCwsLCkpLCwpKSwsLP/AABEIALcBEwMBIgACEQEDEQH/xAAcAAACAgMBAQAAAAAAAAAAAAADBAIFAAEGBwj/xAA+EAACAQMDAgQEAwUGBgMBAAABAhEAAyEEEjEFQRMiUWEGMnGBByNCFFJikaEzcrHB4fAVgpKi0fEkQ4M0/8QAGAEBAQEBAQAAAAAAAAAAAAAAAQIAAwT/xAAfEQEBAQEAAgMBAQEAAAAAAAAAARECEiExQVFhIgP/2gAMAwEAAhEDEQA/AOrOpqB1lQKYoDW6fNvEV9VQX1VCuTS7Ci9Gcmv2qom6aV3RRUuUeSsF3Vo3KiTW9tbWwG49RAopt1FkqSG1M6RBKGQNl0PcP6tiFSAPYkMuMyRQRbqa6UMrb8qpVlUztN0f2ZMHtDGDIxU9fApQsSZPJyfrU1FT8Os20lKxiQflIgeo9P5ED7VPUAMQY7LM87goBIPriZ96iK3WwYj/AL/3FbmoManbSgtqtE2US3ZonhUVgktUcWq2go6iudYHw6DctU4VqLJQdVNyzNJai1FXd23SN+zWxUqoXVEdqn4hNGfS1i6anDqCijWbWaIlimbdqrkTanZtU4ybRQkxRPEq8RrLczn/AEqesABH0qL34UkDiktbf3AH05rn9p+zivisrzbVdRuh2AuGAcVlXitn49USsdBStq/RDfq8GhXkpG+9M37hqvvSa2NrduwzCVAPOAybsfwzP9KONJcHKN9gTP0jke4pAWqKtv2/2OKi6fZ7wiDBBk8e/wBPWpJ/L/fFK+Edu0MUG7cdoWCe8hgR/SmRcAABG4AEEgef2+X7AeUz9q20exTa++AR/wCvYzQnFQa8SJ2sCGDL8oJ4BGHJ4nmInvR2AIX1YwPQ4J54BwZBPY+8adfonX6CKKFwq93cmMcIjSY+rqPvWWLUs6giRtzjblN2Se0yCR6H0yrq9UWa0yW9ptWr7OHMFHCqWGQQ0bIweY4kEz10fLDn7PWjpafQzcKhfKEkMcEwQMA8jPPt6EEka1Vy60uqr9nqQ01WHhVMWqxVg0tHTTU74NQ1F5LYm46oDMbyBMcwOT9qzBpZrGWq/VfFdlCsBmFwqFYFVBLGAIY7vU/LU9H1tLphQQwG51aAygnasAwX3NgbZHvxI2GCtSWkrXVCSo8F9zuUVFKlyQJkAwIIiMyQQYgiTL1G3jcdu4sAXVlWV+YbiAAQZBHIIqMOHBWMK0jqZ2srRztIaP5GtOK2MFcFK3Uol1zQprSEE2akunooqYFdJE2hrZqYWphal4dODQ6nbQd634VTtWs1r8Ch3LRjPeopp5EEc01szmmLdoVMnoR5f1shNRcUdmHb2BrK77WfC9u45cjLf+IrVbKorbuUzbNV1m+JqwtXBXaJqdxKWazTfiUJ2q7ghNrVEt2qmTW1FeeukadaipphUqYs0EEH2H1M/wDr/Gt7J7EncDzA7GQRkR6R2plNLNM29JFOJpexbfcTKkFY2wVOCSCWBg8nsO3FFTp1ttRJthttvcSZKB2OwwGwSQHyP8xTdtIrdl/zDkki0in0BDuT9ySf+n61OewJb0SKSVUAkQSJ4HFadam1yg3Gqi0FqYFDWg9Q1Qt2mZiRiAVEnccKB7zArEvquoMGIEEMWW34TDxD5YZisHaUuYyQD7URPh3UMgF21adXZptiDaRYJS4kwzuzEk7jMnGK5vp3WtSboFtI2yzv5t95pAImOOQADnFctq+v6vT2U1T6jUb710ghHe3ZQiSE2DyxEDbFT1cz+trquo9INu6tvUWgqNaNkXrZcvmNrtbYz8ywxOM/SqvRaja9iy7bwUufl7nDi6j3g10N3eSCJ9/XFw3X16gi6XVubN82kuWrgSVZWIMOn6HlR8sAg8dqqviH4GurDaa6LltQQWIQOWYsTbDFoC7mJiJHvUy77i9dCLBv3d1uyl59pAuNec4c/luQflKKCSI/WOOz+rt6HSFF1N+3bcrLW7dzw2ZyNodgT2EhSdognkGKo7vxSvT+ng2UVb7KttWC/lqTHiXFHfIJ9224Nch0L4d1uv1bEWzctPuL6i7m2+ME3TJZ5gbckCcCKnrucTaLdeiarWL4ghtlobjYtWiGN4lPmZlQYgg4J7HdzTWi1AuW1YYkCQclWjKk+orlvhz4WNrRG4CCN9xUmWCqt1lEDuuG7/Tmnuia8+I6kgknd5d8QYAmeDjvXZOrm6lANqnCKiUrSMWFup7KMErRFUAwtFVagWitrepAwSpLbAqNu5RZorAsKnaesY0Br1MY+LlZSA1FbpwONsXyKsLWqrS9Oo9vp9ctdKNauzRvCmp6fSU9b01VtThFdNRE01WK2K34NZig09Ft2qY20JnrM277ZkcCcSfKCNxwOQJMeg/lNbvnK49iPSFP+Jb+VK39hHmUGM/KC32wTP0zSullHlFcoWBi6wRlIlTtU5IILfNGSDmTUe4m6trrRA/eYLkexc/0Q0GwgV7hB+YpPrIBJJ+u7iq9r5U2Bxt8W46sDu2AG2T77fF57hIqxRfM0RBgiOczMnvxz71pfekQtWpqYShvirZNWqi+JtYJW2VLLBa5BgTA2L9Ylo+lWd7UhQSTAUEkngAZJrmLPU91+0xVGNy67W0b9Fp9ts3C0ZaR3HCnmBRVT2N0LVsmotoouqASGF47bkuNymd0Dj0E4q7t6O2itZXWKltrrttbwn2u7G4yLuUkZDHkwZiq7qyaZdU8KoItrdd1hrjDcIJAMs5MDjuRXPftOnYgu13daISxbsqZV43mWyDDIAxIOBkic8+5Opl9qkav9GA1j3bGbKLJclm3mJubnYy0iB9SsDvV1Z0o1Vu/vcjZa32F3mRdTlmg5Ege3zRXPa7UsmlRN9xEZXhoV2LAuXJKk+J5smCCNq4MVH4cvtpjcS+WKXLTG3dXzqSq+dMkFTEGDnH1ie7c2NhfWFtRY2AAm20Mw279qr5WE5K8mJwPfm70V6yLAd0dWtrtvi0xXcsQzsishcSRMgkT3g1yPSbYV2uXLjAtJCC4FAEcXWJhQAcifSrvpmrR23HyBQD4gkNeRBuJtB2RQBwWO4Ef1b7aO90/Wbb6VFtILdliArOVW0VA8oQDzQSQOJGZGGhC3oms/MZljtXDFD3AaBH0gDmOa5rSfGAtsVNlLPiAqFVUeUEHdchdrQQeJ5xHdHRdWe5q7N1i0NfuWz3BRtqmf4gXQ9sARXWJr0C3dmmEE0vZSnbS1WJ1rw6E6U8tutPYrMq7goE1ZXNNQv2OswVlqbWo29NRxarMWuik3FWN1KTuLSwIasqXhVlOtggsUVbFEiioK54plu1RMVBrkUrd1UUse3is3VWftfvRU1FaAzcalLrVI3KXu3KQG9ytpeEZmfYgD+UGttZ2iXwGiPMJzkYAM/0oeiUM6gzlhIAkCMmSYxAPv7dqi9Q7pi9Av8yyWiogCILKzxHChlwPf2pq2NuPYYnAgAQB2j0+vrVVcaWW8WUeIptjBktbZmkQDgg94yp+zFnU0cfCYtVal9S8AkmABJJwAB3J7UJtYFUsxhVEsTwAO9UHUusrcUgpKlTsDN5S8iCwHzBRJ5jcAOxNVbi5zpHrPXGcgW1D21ILTI8QjjPZQYInuATxBubL6LZbYbrd4ea5cTJhoDqCwBMAkCIGB6xVCLoOQFgLIBzIkZg8nM+wppFw1w7X2AN5toVT22r+o1y83bwkR6/ds3W327MbWXeWTNwAAlYBwNxORz96j0jS27rsgBXxZ3sjQERRICz3wSSc/SAKZ0eixuugLI8oPJJ7kf5RU9fZSIUFBEbhgNzI9u4H3Pep8leJfX9PVURkVLlwNIZ1g242qpAWAQSDg9o+tVhcuzEq83GbxltFlUWtsKzosISC3IEwOck1YW28Nouscodm0+Vm4URGe5/9UTWanaxKAKdm0gZDEL5+eBKk807R4xzXWejqCGV7xKiW8QEbAJKlhcUH14Mj3FWml0/h2gRcl7qhptosSoDFWuszOSRPEAV2nxQo1WjN2wBvYBhx+ZO38v0OQT7RXDJ8Ppqbim3dayt1gbihf/57yl0Wc9yAZ/ib1FXjlpbX/Cb3AXtBpUNtEBSQpmJgsW2nvniOwNL4DhHDEhs7pOciVgzHO2PoIrp/+I6nTrua8S6XLqurAG2WtlSGX0MMwPss4oNzS+O9oqoYamUuBclQzyI9D8wn1Bq/gX27jol83dPbdhDFYuD0dGKP/wByk/erJKBZ04tl7azttOIJjIdFcHH1M+4NEFW5m1apTQFNS30MJFS8OoK9EDVij4dYVqRehO9BDuClnt0djUYqoFdf6jbRirNkcwpPInkVlE/4Tyd5JJJMqDkkk/bNZUf7/iv8/ptEo3h1O3bo22kK28KqdY8Vd6pao9YlZiS3jNO2L1JLZNO2bFMjaZ30K5NHSzRDpjTg1W3bjQRJg5InE+v9BS639oLcMmVOTI2vOPljjn1NW7aKltR0/wAv94qv/UwWP61HfPqgN7h2gbZBUKjEAKgXaSigdyTuJOfN3zWW7UZJgDJJ4AHJNMm1Dso4UIe8FmDBmz/dA4HHfmuf+M+oFLa2U+a/88drYIEf8zY+gNTz6h5hbqfUjqnS3ZDukgwg8zvEzn5VUdzwST9Jt05vF8Ig71RRsXzFTGFn2x9zVL0y7etXvG0xClN3YMhBAU4bHafrVn0+3edtxZwxYuzq35hYmS27H39PtXPrK9HOwzfsKL5tkbFWEfc4wwyQXwB5sfarC6ih18qgWlBXap8zRG4yeD2/1FQ6X0cvrktkbULgmeYPm/Vyxzz3NX3xhprWnRfDPnLAlSQSygsTPfmtmzTudY57VakqS2CYgtOQ3BYTxifpA9cV17XggJgiMbjiYyc8wZpe7rFKlmcE+bfukZM5MZ9/tTLdRden3bQS2ReuSLh8zkAIConiNpz7mpkVau+hKzOtsw9tkF0Mlvy7hEASCSQcAiO/vVX8V6VdPdIncG3M0zAJM7Ae4H2H8qqNF8R3LA3bypXyqOeeZlTORgD05rmetdVvXLrFyx8RxO4y7QZj2Exj2FdsmY4+Wda9H+C9YGtNvu/L4m1Qf7NY2j6EsWP0A96R+H9T+z6i9ZuLuF97bif3Mqd32j+tcPoNeLVt2G4XGcgNPYx+kc9+aetdXZtRvY+YgkxwFUSqd/XNKbVx1MbpUNCDxbzE5EFjsaTydqsp9donkVH4PLPf0wRo/MYuDObW1f8ADH/VVf8A8ZFxgr2t8eHaAUZZgxbbtHzbrhUR716l8P8Awrb0oVtv5vh7XaZA3EMVX2EAf8vvVTnUWnNLpdgMsWZ3ZmY+7MQB7AED7UXbRilaCV0xIe2olaa2VBlopBU0ZTUNtEUUSMwioMtGioEVXiNAIrNlFKVErVYNRisrDWUEyiVMrRAKwiuLoRvrVde0s1c3LVBaxTBVOmizTdvSU2NPRks1epL29LTC6ajolECVtGFDphS2r6eHAB/SwdZwNyg7eOcnv/hM2F+1IgMVPZlgkfYggj2NJ3ndY3BWDOFldysAxwSpBGMTnAB+lc+/cxletubhbaR4lpDBMlSrPKHtI8RQfcGvPus3vF1Vx+UX8tRHCq0A+5OwmD6+9d18RdQNmy+w+dm2qQB+WWUNuaByFkicnHOTXmnTtbt8UHdF1otnkSpKSY7+k+prl1fTv/zn26TQBdOjNcUMWWQgIhTPlBxwB2pr4Z1xRnuXLfiLcBJAIUjIiJxAgiPSqEssx23gZPYLj/u5qVrqt1bVzTpZa4ZDs6k/lhQQRwRBJH/sio5+XW/DrOoBpd7oRPEE2wWjEeVB+8Y7/wClcf1QMGIBPlETMbSwEnHeO9dH0/Q/tGhtOSbjW2dnHzMH3sq2/WQqrg/Wue02muFmRUEbvOLm4FT3kfTtz7xVdTBzdVA022ARJ7AZJPMwOY/xiu36V0254SbrRZXP5NhmQHncS7FTCAST2gZ9Khf6ien6TwVs2rFy+Yu33ZRcIJxuBymMZMASYrketfGrsptadmYm14LagjYz2oG5baf/AFqYAn5jkn5sMmp66xHrfxB499tpG1bp8EIMMAoXeJGBjBgf5Cl6qoTbnz8iO3uaMtv9ntm4SC7iPYDsF9vX1+1a6bot+69eyDtCBu853H2Aro5f0va0BKhn4YAehEnPPtTOnv7nuMoAVRtT92F5aO+Rj1oXWNUGGxcBCMD94+vsAeO5NF02mP5dhF33bzKqoMyScA+3/g0wV2H4Z9FFzVPdI8ml27SczfcGPqVXcx9yvpXqW2kfhv4fXSaZLKmSJa6/791su304A9lFWuyrlyJA2VgSjbKyKLTIFtqDJRyagz1GqA21sCsZ6j4lVKMTJqBNZurKryGMmotUgKwinyGBRWVLbW63k2HAa3UFNEFc1tEVErRYrRFLBBakBW4rAKUpCtzWgK1FbA0xpDq+vFmy791WQDxMqoJ9gWWf9asNtcD8X9fDJe2HcE/ZlUKA5/Md2XcBMbiq4PotR3chnyJ0Xq+nbxLN4kHUuI8QAu+6A7lpw5O3A4AWqPrvSl0ttGFwQ7FdoE5Eu5BnIWQK5m9q7jozbTBMMw/TEfq4XnkxyOcUfTdPF3Tq733YWgEUbgtoCdzIty4QCZaTsVvvU5sdPi6U1HWOQJMmQCPMBx2+ldR03rT6fp35dtRd1DPue4dxEHaqIgkmFznEsfSK5VtGtu55crgu0FfKef7SG9QJAB+9WPV/iiz4h/YrJQlQviPBYkfqCcIe0Zx6Gj4+FX38nfgTS6kavxLSh3KujbzEblG5o4lRHOM5q06z1BtPdjxUe4txXYWiXXxFIb864QJyPkAHGfWuD0nVNRJRbtwBpNwKxVT/AHtsY4xVrfsG0oLc4MDj1j/GtZvy06z4VvUdc9+6z3Xa5cdpk+p7AcAewoKwgk8hsgdl4IH1mrJdMqehcqSST2Ig7fSIOaFa6Vua3uHmYFyvB2g+Uv6Ant7U6lvV6WQjPkuQtq2PmJIx9FAk/wAqB1d2IicK0Iq8s3BJ9s/b70fVarzl18zW0Ja4T+Ws4gTyfak7bnwwpnexlzwRLEhSf3jPAk+1IRRAM42ofmOQW4Lfxd4HcmvUfwu+DSn/AM2+pFy6saZXy622GbrfxuOPRT/FSPwV+GjMy39csIkGxpWETHD3l7D+A5P6vQ+oi4CSJyIJHfMx/OD/ACqomtxUHepO1I6q6YxE/wAUgfzEx/I0gR71QN+q3UawqVkHzMBPbIMZ+oA+4qS3pMVO60p7xqiXqt1XUhbNsn5XcKxGQN+EOOPMVH0b2rTdR/MCwRzMjBAuPaZpjG11X7OK2xtPu1D31hWoFKrDoytRA1LqKMq1sbRAakKgq0SKcGsisqO6srMOooirW1SiBacbWgK0VokVqmcjQ9tYFqZrKrBrUVm2tzW5rYxPqlxVsXWdiqi0+5l+YSpXyz+qSI94ryTRaq30/Ri54bX319x1uIT84RWHAwADcMCJwDgnHX/iV8SrZW1YEM14yUCeLc5AtlbcgEzJAbEgT78Z1TS7NFpUs2yrsbt+4bm12S3d2LaBxsllshogx95PD/p+LkJ6vWa7U6VJ06raUgeIwBtBgYAtoYtWwD7MfUnNKdP6SFIe+9y4QT+WjkKf7139IPog+4o+iQ3GBLvcK+UO5JAj9KThQPRcVZMvbH27f+anav0oU0wuXCCioCZK2l2oImMcsfck0W3oFQuIlz5bYGdojJHvVhpbRLCFxLMx9v0r9cVC1otlzxDkmSfaTAA9oNG4QbKLprMsPzLoyAJbEmPYQAKeu6d9ksJdvX5Unkn6f5Vq4qh2vXGkBY83CxnH8hSb6m7qCqqCiEyS2Hcdsdl75/l6m62BjpwV4JLnaGJ/dVSQoIHqZge1L67WshclwGucKPNcAiBJ4Bj7Ce9N3/hu4wPnYTnvBMRnvwIrntd01rB/MUiT5TyrfQ9z/WqnKfI70uxc1d23YV7VoEjb4jbUnt5iOfbJJ4zXsvwv8B2NFDf2t9f/ALXEBD38JP0f3st7jivDrEH7+tdr8NfH17TbUuN4tkCNrnzKP4HOR9DI+nNXPSXr9zIOSPccj3zVeNT+am8AMVe05E+b9aR/zI59pPqJ1p+t2bltXW6m1xI3OoOexBODOIoOqCttZH+V1fahENt3cDsxBI9xj3B1PtNM63X7VMjdDKpC8nc4UQPcHHuI96U1FxvWQe7YIx/3Zj0+tK6/W/klgTNogmdw/s2BhsTkCf51mruSjgsoltoYMSvoQeM5P0xXO9fidKjVgsRcUqZ2KxA8NiyyAGb5Z8uGHcRuqOvvuq7juVQyg3Fa2xAJG7Kn5hyCQOO/et63qwhdNu/xMOjliI8pBmOSCQVnMSCCMVDdea3aa03mDhWnYQ6qVQqQTG4EpBx3kEzU7vyny/Rtdr91sI53+HcVVEFTcWDJVvl3Aqpxn8wdjAzR9VLG7lrhSwTv24Yuw2MwnEtsP1BH1r9R/bKtq4oRrytaGCQ2IwJKyoQERkxjNZ0vXeHdusqFASgKqSQu4vcVd05hmxJ/TPYitEvR7Oq3BNoAGwM8mSqlfIMdzg/SaKGrn+n2Tp7YubcvZG8FSB5RuQSBky0Ej94+XAq10j95JG1QCe+JJ/m0fau06/XaVZJRVNJpcoovVcrGqi5oIv1hvVTMLVlCLVlZl2BW61NZurqhs1E1ua0aNOImtVOK2BU6cQitGikVw/4g/FZtj9l05m7cH5jAwEWJIJ/SIyx9IHcxPXWRXPO0Dq3hXOoqbJZr7KEDLBW0reRnEZGO5PcxEmuO+MutePfNm2rC1ZdrZYFd1zZFsSwxtATHOCaF0/rN62zLpAzlUZrrxk7lKeK7HCKu47QeD2J4R/a/2ZlJVHuT5LbIWtgj+A8kGPm5PavPOb1dXfTodF0e6qoostNyPDUA5kEjJAAwCfoCeBNdD0r4IIIa+wJ3Esi5WIwCYz9Bj6zjgupfG2uvsr/tLIUQoDp9qDJlsrnJUSRAO0UvpOs6260DW6li2IF25weeGgV1nMTa9ivdAtkABI2gDAzGB/gKqOqfC1oCXYW12EksdqiB3J7Tj3k15rq+p6lYV9bqI2giXuMPUEeYdveqxk8W5vvXWJb5naXuYwvP+8VVidW/XfiHTJdixYGoVG+fUlwjDEhEUgxj5jnJxTHS+u2rsCNjEHBMgZ7NicCudfpklgmQudx8pI4BAPqe1DsaBg4PEGc+30qbxKqdWPQNFdYnaCGU4nuDHpVvZ+FXvqVNrBGfEWEMR688jihfhn8N/s6HUX58Qu3hJc8tsKNo8TaclizGPTGMglrr34nHw40pW/fa6qpbRXIVQQWNxpAUT2/yBrntlxWb7Uet/CY2xK7HBIwlxwwnnDiCB9ftRP8Ag66Jd20bgwyEdgnaT5TiSMkfypk/EWvuKN/T3kZAD2ysd/MXBiM9/qRU/wBu1eoRrZ0lyCv6LtgsDHlYQxiJ/V/nFH+vtvRC58V33uqBprt9baKzMty4gVpYeVWgNHlMCDmrOz1Rrg3alntKLMgCFeWbyu1vLKQp/V+97TUOm6e5aQDUCTG5WRDqVWYEFnDKOCSqjvPet66/uAy0qu5lVCC4WImCUEdgabLrnTFq3aNryhASCm+wVSR+mN3OIEGczzWavWkgqykMoLkhgPKvDQhaMkEiZEe80LTaHxJbc29cMHVw6kAkLBkAkHkYOaWvdEO8bFZHWHVrikrhiPnUjzgj5T2NbrnRhu/plYBFusNrFLagnwzjcquzgm4AJMQTzAxI5LVWXYPtLGGwFaFO7YDCxwfLgRHl5irC0jrZN1L4DsvmF3duSPK0CDlYYbjGPXtV3ywvNKEG6D5WSQJIjGcKsf7FRlRYnqb6I1prYdRCsxYCfFKfMFI4lwNojA4BirX4f0y3r7zd8NS6uAVU2xtRsMCdpgWuO888xzurssCwRt1uHKwimMkxImIC7vu2OatNOlwIQu5Xt5PmMrIYkHgQ3iGVxMe9bcbMdp0fWSGsXGBKyqGPy7iIm0zJnhQeZzVjoLYC+H3s+Q89p2mTzIHPrNef9P1bbyykeIjJBTeyuVOQ0jAYKFPbbn1JuNd8Y3LV3xFt+Lb8AkBSyK58QzmDuZQWMR+r6Uyz4VuOw2RUGJri7f4l3fFXfoyLZHm2MN8SfOGZgCBHEZ9Rimrf4mWSzBrDqFiT4lsnPEgwB/1V28VOrQGjKlJ6brenc21W8u6/bS5aU4LK87QD8u7BETOKtkt0wg+HWU2LdbpxjG6t7qCGqLXKrUmN9b30mb9YLtGk34lb8Wld9a3Uaxvxq8+658HWfGuXbl28bZBNwW1AdiBuI8RgQR8x4Ga7aa5vrnT9TdtXE8GzcDsSSCFuFBJCAHljC+npNTZqpcea63rbBTY06eFZLhhbVAXdlJ2s7kl3Ye5x2A4paz0HUsu7wbg8QeZ3XYCM7gGeJ+3+E1eafXanQXDstPpvFJZfGtAbwmCoPJjcPuahe+Mb20ubhdiwAJW0bkfMQBwoBA9RnHetb9NjXTPge6Fd2ZLQtg7t7BjjJG1A0yJGSO1WOk+BVe6fFuhQp2m2syCciD5g8q3IHI4FUuu+M9Q6Mm5yrMCS4EjbPAXtwY9s050v4xuJfZ9gIaN/IHzNBYE7ZAIGfTmttZ0t38PNOVKhdobK3Bua8pBzPYjMQB95zU+mfhrplE3DdviDI/slJ7AgAGMjvQLn4jh1HmtWiYG/cVUHObiBQcTO0HM896qOo/ig5RBZ3I1sgM90i54qmN5YFQBMEwMj1ij2zr7HwJoiDNhbe5SFJe6QBxuwT5vrT2j+BNFpgPD81xiFW477iAFLMfKvHPfsMiuEtfHN66ChvhH3SHQbd6TMBlMKywZBHBETEGNr49u6fysoukNk3ma5IMBlaFBK++OO9ba3p0h+HL93XoFcoNOpQ7AAlxbjeJhp+XOQASIjBzXSWel2bKtZFhV8MeWGRSxkgRbJhRn5o7Hnvxdr8W7WY0rywGbd/akggj57YIzic1V2/wAU9SjHyW1gnDF9w7QSQZI9cT7UHXoVnpl3e26+BKzbVkAdiBJDm1G4iCPLB/pT17T2+LTu8BSyhnmBJYSzBQTPB4zPFedaD8UvODcs/KDIDjM4kKQJx2kVddN/FazvyCgZvMCCUjCiSNxwM49/agrHW6i8oO3Tu10MAFUo+0Bd0mGgCZmcDEz23b65q1VTd0LqrNEstjdMSdoUgk4OIk+9Oj436fuxdslsZ3rEzuwWEzJPMUbSfFnT3u7EdBeb5RlbhLHJR+D9FbtFDOUfr7uviLotRctp8rqCLbk2zDBbmSp3xjykRilbnxI6WvNp9R54glAHSIAJZVyYz9D24r0m7e8JPKrQo8oZnBA9B/4rj+tWrmpuqXTxbcKQFCbvUlSxDGQIifpNGGuMu/F4uG7buk27blmYPb8VwbmPDUkKVySc+vB5qSfst0CdqEZQrchRBEqyuCi5zERz2xXTC1dCl2RrQBlRlWUKCJ826QFHMxjsc1W3dFp3QuGtXGYBxIVlLAzsYMv6txBGTkGMTRZiLimuofF2FQ4ADbFbcsEYZQC0kSOMcRFGt3QBBVU8puYUeIGBEksMzgjzQSPUxSr6TTi6Jt+EHIP/AMZFDG2be4TJOzmTAPPaIpvU/CulQM1nXEOACtttrwCgksQqkZMD6fYA8N9wpc17ElNyQxhUYsxJUm551jIKg4UmM4EUGxdYMQGtjY5NopHgElZKgDLAnkBZB2kR3V6fZvs8W7qXWT5FcE3AImQCrRkxAPPtmqrXXTbuRdB3glSskAD93BgAj2H85pvMrXk51XzNuUDcrYWex7RAkZ4OY4mk7mmmCyhl3cMJVSTkZ4454zmmtTrrbqrEurA7SGBYRkxugCBjFNdL1o2kbwJGAR5XHpkY7985q+bZ6rSVPqL73F3aUZ4V9h22W2ABQLYwjCMbSB/Diuu+EPxA+Wzq2MxCXny3/wCx7jI8/wDP1ribqPbbIdO1tjLqvEEexn1P2HKZuMSx3DDDzQIGO4GRmRjEV1D6HCf6elZXgtn4l1NtQlvUXUVcBLdxwg9doGImeKynRj3Fnpa5drdZUWqDVqat1qspgo4Spi3WVlW57UhbqLJW6yltcT+KPRjd0qXVMHTXCTmPJdAVjPqCEP3NcH0npdzUBgmwugkgyCVwCfQgSO4OcTWVlR06S+iurVrTkQJ5hBHtPzDNK3LbZncI9No/wnvWVlE9mlSkn5gMfqBz6fLR7fSWYEhlIWS0AyNo3Hk+gJxNZWU4CniDsPbPtIott5GFiFzt49cyRWVlbGGs3QBAU5MwCsYwcERwImftUXJI85PAiYYbcAZ5EbQO2KysosKNvS+knIOIBx6STHNTa2DySeJyQRMmPSYgVlZQUbiY5J5HtHvjNCYFlaT5wNyscmceUmTIjORiKysrBZdK+J9ZZjw9RcUCSFDFkxz+W3l/pXRv+JGrO3eE3CIdQUeME5Vv6D1rVZRZDpi3+IGs1C+AAqIdzMyssFd0QytbYkSwECJ+lI6jqfhWdxVS13YuxCyoEDsDtIUFN3h3GI9SkcGtVlcurvU5+nO2+WKfqWpF3ddtK1nwgDcQsH/LJClt8AsQzgQex71Vv1K7bU+FeZJG6bTMhMrGTjsYj61usrrJ9KlIabXENL+cfrD+bdMkyTmTHNWXWTZcKbS+GCW8XzPcIfbuPlYABYUxBJjnOKysrWe1GdDpyjKLpw8DkyAQIJInsRxn14FX/U+m2QlsjT7Z2qt1HhrhOBKjvzk+grKylor751EwjlwcILsEwozB7EAf0qqvOy/2qAh5grj+qwe3cVlZRh0tc1iEmEj+6WA+wkVlZWVsj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 dirty="0"/>
          </a:p>
        </p:txBody>
      </p:sp>
      <p:sp>
        <p:nvSpPr>
          <p:cNvPr id="16388" name="AutoShape 4" descr="data:image/jpeg;base64,/9j/4AAQSkZJRgABAQAAAQABAAD/2wCEAAkGBhQSEBUUEhIVFBQQEBUUEBQQFRUUEBQUFBQVFRQUFhUXHCYfFxojGRQVIC8gIycpLiwsGB49NTAqNSYrLSkBCQoKDgwOFw8PGikcHBwpKSwsKSwsLCksLCwpLCwsKSksKSwpKSkpKSkpKSwsKSksLCwsLCwsLCkpLCwpKSwsLP/AABEIALcBEwMBIgACEQEDEQH/xAAcAAACAgMBAQAAAAAAAAAAAAADBAIFAAEGBwj/xAA+EAACAQMDAgQEAwUGBgMBAAABAhEAAyEEEjEFQRMiUWEGMnGBByNCFFJikaEzcrHB4fAVgpKi0fEkQ4M0/8QAGAEBAQEBAQAAAAAAAAAAAAAAAQIAAwT/xAAfEQEBAQEAAgMBAQEAAAAAAAAAARECEiExQVFhIgP/2gAMAwEAAhEDEQA/AOrOpqB1lQKYoDW6fNvEV9VQX1VCuTS7Ci9Gcmv2qom6aV3RRUuUeSsF3Vo3KiTW9tbWwG49RAopt1FkqSG1M6RBKGQNl0PcP6tiFSAPYkMuMyRQRbqa6UMrb8qpVlUztN0f2ZMHtDGDIxU9fApQsSZPJyfrU1FT8Os20lKxiQflIgeo9P5ED7VPUAMQY7LM87goBIPriZ96iK3WwYj/AL/3FbmoManbSgtqtE2US3ZonhUVgktUcWq2go6iudYHw6DctU4VqLJQdVNyzNJai1FXd23SN+zWxUqoXVEdqn4hNGfS1i6anDqCijWbWaIlimbdqrkTanZtU4ybRQkxRPEq8RrLczn/AEqesABH0qL34UkDiktbf3AH05rn9p+zivisrzbVdRuh2AuGAcVlXitn49USsdBStq/RDfq8GhXkpG+9M37hqvvSa2NrduwzCVAPOAybsfwzP9KONJcHKN9gTP0jke4pAWqKtv2/2OKi6fZ7wiDBBk8e/wBPWpJ/L/fFK+Edu0MUG7cdoWCe8hgR/SmRcAABG4AEEgef2+X7AeUz9q20exTa++AR/wCvYzQnFQa8SJ2sCGDL8oJ4BGHJ4nmInvR2AIX1YwPQ4J54BwZBPY+8adfonX6CKKFwq93cmMcIjSY+rqPvWWLUs6giRtzjblN2Se0yCR6H0yrq9UWa0yW9ptWr7OHMFHCqWGQQ0bIweY4kEz10fLDn7PWjpafQzcKhfKEkMcEwQMA8jPPt6EEka1Vy60uqr9nqQ01WHhVMWqxVg0tHTTU74NQ1F5LYm46oDMbyBMcwOT9qzBpZrGWq/VfFdlCsBmFwqFYFVBLGAIY7vU/LU9H1tLphQQwG51aAygnasAwX3NgbZHvxI2GCtSWkrXVCSo8F9zuUVFKlyQJkAwIIiMyQQYgiTL1G3jcdu4sAXVlWV+YbiAAQZBHIIqMOHBWMK0jqZ2srRztIaP5GtOK2MFcFK3Uol1zQprSEE2akunooqYFdJE2hrZqYWphal4dODQ6nbQd634VTtWs1r8Ch3LRjPeopp5EEc01szmmLdoVMnoR5f1shNRcUdmHb2BrK77WfC9u45cjLf+IrVbKorbuUzbNV1m+JqwtXBXaJqdxKWazTfiUJ2q7ghNrVEt2qmTW1FeeukadaipphUqYs0EEH2H1M/wDr/Gt7J7EncDzA7GQRkR6R2plNLNM29JFOJpexbfcTKkFY2wVOCSCWBg8nsO3FFTp1ttRJthttvcSZKB2OwwGwSQHyP8xTdtIrdl/zDkki0in0BDuT9ySf+n61OewJb0SKSVUAkQSJ4HFadam1yg3Gqi0FqYFDWg9Q1Qt2mZiRiAVEnccKB7zArEvquoMGIEEMWW34TDxD5YZisHaUuYyQD7URPh3UMgF21adXZptiDaRYJS4kwzuzEk7jMnGK5vp3WtSboFtI2yzv5t95pAImOOQADnFctq+v6vT2U1T6jUb710ghHe3ZQiSE2DyxEDbFT1cz+trquo9INu6tvUWgqNaNkXrZcvmNrtbYz8ywxOM/SqvRaja9iy7bwUufl7nDi6j3g10N3eSCJ9/XFw3X16gi6XVubN82kuWrgSVZWIMOn6HlR8sAg8dqqviH4GurDaa6LltQQWIQOWYsTbDFoC7mJiJHvUy77i9dCLBv3d1uyl59pAuNec4c/luQflKKCSI/WOOz+rt6HSFF1N+3bcrLW7dzw2ZyNodgT2EhSdognkGKo7vxSvT+ng2UVb7KttWC/lqTHiXFHfIJ9224Nch0L4d1uv1bEWzctPuL6i7m2+ME3TJZ5gbckCcCKnrucTaLdeiarWL4ghtlobjYtWiGN4lPmZlQYgg4J7HdzTWi1AuW1YYkCQclWjKk+orlvhz4WNrRG4CCN9xUmWCqt1lEDuuG7/Tmnuia8+I6kgknd5d8QYAmeDjvXZOrm6lANqnCKiUrSMWFup7KMErRFUAwtFVagWitrepAwSpLbAqNu5RZorAsKnaesY0Br1MY+LlZSA1FbpwONsXyKsLWqrS9Oo9vp9ctdKNauzRvCmp6fSU9b01VtThFdNRE01WK2K34NZig09Ft2qY20JnrM277ZkcCcSfKCNxwOQJMeg/lNbvnK49iPSFP+Jb+VK39hHmUGM/KC32wTP0zSullHlFcoWBi6wRlIlTtU5IILfNGSDmTUe4m6trrRA/eYLkexc/0Q0GwgV7hB+YpPrIBJJ+u7iq9r5U2Bxt8W46sDu2AG2T77fF57hIqxRfM0RBgiOczMnvxz71pfekQtWpqYShvirZNWqi+JtYJW2VLLBa5BgTA2L9Ylo+lWd7UhQSTAUEkngAZJrmLPU91+0xVGNy67W0b9Fp9ts3C0ZaR3HCnmBRVT2N0LVsmotoouqASGF47bkuNymd0Dj0E4q7t6O2itZXWKltrrttbwn2u7G4yLuUkZDHkwZiq7qyaZdU8KoItrdd1hrjDcIJAMs5MDjuRXPftOnYgu13daISxbsqZV43mWyDDIAxIOBkic8+5Opl9qkav9GA1j3bGbKLJclm3mJubnYy0iB9SsDvV1Z0o1Vu/vcjZa32F3mRdTlmg5Ege3zRXPa7UsmlRN9xEZXhoV2LAuXJKk+J5smCCNq4MVH4cvtpjcS+WKXLTG3dXzqSq+dMkFTEGDnH1ie7c2NhfWFtRY2AAm20Mw279qr5WE5K8mJwPfm70V6yLAd0dWtrtvi0xXcsQzsishcSRMgkT3g1yPSbYV2uXLjAtJCC4FAEcXWJhQAcifSrvpmrR23HyBQD4gkNeRBuJtB2RQBwWO4Ef1b7aO90/Wbb6VFtILdliArOVW0VA8oQDzQSQOJGZGGhC3oms/MZljtXDFD3AaBH0gDmOa5rSfGAtsVNlLPiAqFVUeUEHdchdrQQeJ5xHdHRdWe5q7N1i0NfuWz3BRtqmf4gXQ9sARXWJr0C3dmmEE0vZSnbS1WJ1rw6E6U8tutPYrMq7goE1ZXNNQv2OswVlqbWo29NRxarMWuik3FWN1KTuLSwIasqXhVlOtggsUVbFEiioK54plu1RMVBrkUrd1UUse3is3VWftfvRU1FaAzcalLrVI3KXu3KQG9ytpeEZmfYgD+UGttZ2iXwGiPMJzkYAM/0oeiUM6gzlhIAkCMmSYxAPv7dqi9Q7pi9Av8yyWiogCILKzxHChlwPf2pq2NuPYYnAgAQB2j0+vrVVcaWW8WUeIptjBktbZmkQDgg94yp+zFnU0cfCYtVal9S8AkmABJJwAB3J7UJtYFUsxhVEsTwAO9UHUusrcUgpKlTsDN5S8iCwHzBRJ5jcAOxNVbi5zpHrPXGcgW1D21ILTI8QjjPZQYInuATxBubL6LZbYbrd4ea5cTJhoDqCwBMAkCIGB6xVCLoOQFgLIBzIkZg8nM+wppFw1w7X2AN5toVT22r+o1y83bwkR6/ds3W327MbWXeWTNwAAlYBwNxORz96j0jS27rsgBXxZ3sjQERRICz3wSSc/SAKZ0eixuugLI8oPJJ7kf5RU9fZSIUFBEbhgNzI9u4H3Pep8leJfX9PVURkVLlwNIZ1g242qpAWAQSDg9o+tVhcuzEq83GbxltFlUWtsKzosISC3IEwOck1YW28Nouscodm0+Vm4URGe5/9UTWanaxKAKdm0gZDEL5+eBKk807R4xzXWejqCGV7xKiW8QEbAJKlhcUH14Mj3FWml0/h2gRcl7qhptosSoDFWuszOSRPEAV2nxQo1WjN2wBvYBhx+ZO38v0OQT7RXDJ8Ppqbim3dayt1gbihf/57yl0Wc9yAZ/ib1FXjlpbX/Cb3AXtBpUNtEBSQpmJgsW2nvniOwNL4DhHDEhs7pOciVgzHO2PoIrp/+I6nTrua8S6XLqurAG2WtlSGX0MMwPss4oNzS+O9oqoYamUuBclQzyI9D8wn1Bq/gX27jol83dPbdhDFYuD0dGKP/wByk/erJKBZ04tl7azttOIJjIdFcHH1M+4NEFW5m1apTQFNS30MJFS8OoK9EDVij4dYVqRehO9BDuClnt0djUYqoFdf6jbRirNkcwpPInkVlE/4Tyd5JJJMqDkkk/bNZUf7/iv8/ptEo3h1O3bo22kK28KqdY8Vd6pao9YlZiS3jNO2L1JLZNO2bFMjaZ30K5NHSzRDpjTg1W3bjQRJg5InE+v9BS639oLcMmVOTI2vOPljjn1NW7aKltR0/wAv94qv/UwWP61HfPqgN7h2gbZBUKjEAKgXaSigdyTuJOfN3zWW7UZJgDJJ4AHJNMm1Dso4UIe8FmDBmz/dA4HHfmuf+M+oFLa2U+a/88drYIEf8zY+gNTz6h5hbqfUjqnS3ZDukgwg8zvEzn5VUdzwST9Jt05vF8Ig71RRsXzFTGFn2x9zVL0y7etXvG0xClN3YMhBAU4bHafrVn0+3edtxZwxYuzq35hYmS27H39PtXPrK9HOwzfsKL5tkbFWEfc4wwyQXwB5sfarC6ih18qgWlBXap8zRG4yeD2/1FQ6X0cvrktkbULgmeYPm/Vyxzz3NX3xhprWnRfDPnLAlSQSygsTPfmtmzTudY57VakqS2CYgtOQ3BYTxifpA9cV17XggJgiMbjiYyc8wZpe7rFKlmcE+bfukZM5MZ9/tTLdRden3bQS2ReuSLh8zkAIConiNpz7mpkVau+hKzOtsw9tkF0Mlvy7hEASCSQcAiO/vVX8V6VdPdIncG3M0zAJM7Ae4H2H8qqNF8R3LA3bypXyqOeeZlTORgD05rmetdVvXLrFyx8RxO4y7QZj2Exj2FdsmY4+Wda9H+C9YGtNvu/L4m1Qf7NY2j6EsWP0A96R+H9T+z6i9ZuLuF97bif3Mqd32j+tcPoNeLVt2G4XGcgNPYx+kc9+aetdXZtRvY+YgkxwFUSqd/XNKbVx1MbpUNCDxbzE5EFjsaTydqsp9donkVH4PLPf0wRo/MYuDObW1f8ADH/VVf8A8ZFxgr2t8eHaAUZZgxbbtHzbrhUR716l8P8Awrb0oVtv5vh7XaZA3EMVX2EAf8vvVTnUWnNLpdgMsWZ3ZmY+7MQB7AED7UXbRilaCV0xIe2olaa2VBlopBU0ZTUNtEUUSMwioMtGioEVXiNAIrNlFKVErVYNRisrDWUEyiVMrRAKwiuLoRvrVde0s1c3LVBaxTBVOmizTdvSU2NPRks1epL29LTC6ajolECVtGFDphS2r6eHAB/SwdZwNyg7eOcnv/hM2F+1IgMVPZlgkfYggj2NJ3ndY3BWDOFldysAxwSpBGMTnAB+lc+/cxletubhbaR4lpDBMlSrPKHtI8RQfcGvPus3vF1Vx+UX8tRHCq0A+5OwmD6+9d18RdQNmy+w+dm2qQB+WWUNuaByFkicnHOTXmnTtbt8UHdF1otnkSpKSY7+k+prl1fTv/zn26TQBdOjNcUMWWQgIhTPlBxwB2pr4Z1xRnuXLfiLcBJAIUjIiJxAgiPSqEssx23gZPYLj/u5qVrqt1bVzTpZa4ZDs6k/lhQQRwRBJH/sio5+XW/DrOoBpd7oRPEE2wWjEeVB+8Y7/wClcf1QMGIBPlETMbSwEnHeO9dH0/Q/tGhtOSbjW2dnHzMH3sq2/WQqrg/Wue02muFmRUEbvOLm4FT3kfTtz7xVdTBzdVA022ARJ7AZJPMwOY/xiu36V0254SbrRZXP5NhmQHncS7FTCAST2gZ9Khf6ien6TwVs2rFy+Yu33ZRcIJxuBymMZMASYrketfGrsptadmYm14LagjYz2oG5baf/AFqYAn5jkn5sMmp66xHrfxB499tpG1bp8EIMMAoXeJGBjBgf5Cl6qoTbnz8iO3uaMtv9ntm4SC7iPYDsF9vX1+1a6bot+69eyDtCBu853H2Aro5f0va0BKhn4YAehEnPPtTOnv7nuMoAVRtT92F5aO+Rj1oXWNUGGxcBCMD94+vsAeO5NF02mP5dhF33bzKqoMyScA+3/g0wV2H4Z9FFzVPdI8ml27SczfcGPqVXcx9yvpXqW2kfhv4fXSaZLKmSJa6/791su304A9lFWuyrlyJA2VgSjbKyKLTIFtqDJRyagz1GqA21sCsZ6j4lVKMTJqBNZurKryGMmotUgKwinyGBRWVLbW63k2HAa3UFNEFc1tEVErRYrRFLBBakBW4rAKUpCtzWgK1FbA0xpDq+vFmy791WQDxMqoJ9gWWf9asNtcD8X9fDJe2HcE/ZlUKA5/Md2XcBMbiq4PotR3chnyJ0Xq+nbxLN4kHUuI8QAu+6A7lpw5O3A4AWqPrvSl0ttGFwQ7FdoE5Eu5BnIWQK5m9q7jozbTBMMw/TEfq4XnkxyOcUfTdPF3Tq733YWgEUbgtoCdzIty4QCZaTsVvvU5sdPi6U1HWOQJMmQCPMBx2+ldR03rT6fp35dtRd1DPue4dxEHaqIgkmFznEsfSK5VtGtu55crgu0FfKef7SG9QJAB+9WPV/iiz4h/YrJQlQviPBYkfqCcIe0Zx6Gj4+FX38nfgTS6kavxLSh3KujbzEblG5o4lRHOM5q06z1BtPdjxUe4txXYWiXXxFIb864QJyPkAHGfWuD0nVNRJRbtwBpNwKxVT/AHtsY4xVrfsG0oLc4MDj1j/GtZvy06z4VvUdc9+6z3Xa5cdpk+p7AcAewoKwgk8hsgdl4IH1mrJdMqehcqSST2Ig7fSIOaFa6Vua3uHmYFyvB2g+Uv6Ant7U6lvV6WQjPkuQtq2PmJIx9FAk/wAqB1d2IicK0Iq8s3BJ9s/b70fVarzl18zW0Ja4T+Ws4gTyfak7bnwwpnexlzwRLEhSf3jPAk+1IRRAM42ofmOQW4Lfxd4HcmvUfwu+DSn/AM2+pFy6saZXy622GbrfxuOPRT/FSPwV+GjMy39csIkGxpWETHD3l7D+A5P6vQ+oi4CSJyIJHfMx/OD/ACqomtxUHepO1I6q6YxE/wAUgfzEx/I0gR71QN+q3UawqVkHzMBPbIMZ+oA+4qS3pMVO60p7xqiXqt1XUhbNsn5XcKxGQN+EOOPMVH0b2rTdR/MCwRzMjBAuPaZpjG11X7OK2xtPu1D31hWoFKrDoytRA1LqKMq1sbRAakKgq0SKcGsisqO6srMOooirW1SiBacbWgK0VokVqmcjQ9tYFqZrKrBrUVm2tzW5rYxPqlxVsXWdiqi0+5l+YSpXyz+qSI94ryTRaq30/Ri54bX319x1uIT84RWHAwADcMCJwDgnHX/iV8SrZW1YEM14yUCeLc5AtlbcgEzJAbEgT78Z1TS7NFpUs2yrsbt+4bm12S3d2LaBxsllshogx95PD/p+LkJ6vWa7U6VJ06raUgeIwBtBgYAtoYtWwD7MfUnNKdP6SFIe+9y4QT+WjkKf7139IPog+4o+iQ3GBLvcK+UO5JAj9KThQPRcVZMvbH27f+anav0oU0wuXCCioCZK2l2oImMcsfck0W3oFQuIlz5bYGdojJHvVhpbRLCFxLMx9v0r9cVC1otlzxDkmSfaTAA9oNG4QbKLprMsPzLoyAJbEmPYQAKeu6d9ksJdvX5Unkn6f5Vq4qh2vXGkBY83CxnH8hSb6m7qCqqCiEyS2Hcdsdl75/l6m62BjpwV4JLnaGJ/dVSQoIHqZge1L67WshclwGucKPNcAiBJ4Bj7Ce9N3/hu4wPnYTnvBMRnvwIrntd01rB/MUiT5TyrfQ9z/WqnKfI70uxc1d23YV7VoEjb4jbUnt5iOfbJJ4zXsvwv8B2NFDf2t9f/ALXEBD38JP0f3st7jivDrEH7+tdr8NfH17TbUuN4tkCNrnzKP4HOR9DI+nNXPSXr9zIOSPccj3zVeNT+am8AMVe05E+b9aR/zI59pPqJ1p+t2bltXW6m1xI3OoOexBODOIoOqCttZH+V1fahENt3cDsxBI9xj3B1PtNM63X7VMjdDKpC8nc4UQPcHHuI96U1FxvWQe7YIx/3Zj0+tK6/W/klgTNogmdw/s2BhsTkCf51mruSjgsoltoYMSvoQeM5P0xXO9fidKjVgsRcUqZ2KxA8NiyyAGb5Z8uGHcRuqOvvuq7juVQyg3Fa2xAJG7Kn5hyCQOO/et63qwhdNu/xMOjliI8pBmOSCQVnMSCCMVDdea3aa03mDhWnYQ6qVQqQTG4EpBx3kEzU7vyny/Rtdr91sI53+HcVVEFTcWDJVvl3Aqpxn8wdjAzR9VLG7lrhSwTv24Yuw2MwnEtsP1BH1r9R/bKtq4oRrytaGCQ2IwJKyoQERkxjNZ0vXeHdusqFASgKqSQu4vcVd05hmxJ/TPYitEvR7Oq3BNoAGwM8mSqlfIMdzg/SaKGrn+n2Tp7YubcvZG8FSB5RuQSBky0Ej94+XAq10j95JG1QCe+JJ/m0fau06/XaVZJRVNJpcoovVcrGqi5oIv1hvVTMLVlCLVlZl2BW61NZurqhs1E1ua0aNOImtVOK2BU6cQitGikVw/4g/FZtj9l05m7cH5jAwEWJIJ/SIyx9IHcxPXWRXPO0Dq3hXOoqbJZr7KEDLBW0reRnEZGO5PcxEmuO+MutePfNm2rC1ZdrZYFd1zZFsSwxtATHOCaF0/rN62zLpAzlUZrrxk7lKeK7HCKu47QeD2J4R/a/2ZlJVHuT5LbIWtgj+A8kGPm5PavPOb1dXfTodF0e6qoostNyPDUA5kEjJAAwCfoCeBNdD0r4IIIa+wJ3Esi5WIwCYz9Bj6zjgupfG2uvsr/tLIUQoDp9qDJlsrnJUSRAO0UvpOs6260DW6li2IF25weeGgV1nMTa9ivdAtkABI2gDAzGB/gKqOqfC1oCXYW12EksdqiB3J7Tj3k15rq+p6lYV9bqI2giXuMPUEeYdveqxk8W5vvXWJb5naXuYwvP+8VVidW/XfiHTJdixYGoVG+fUlwjDEhEUgxj5jnJxTHS+u2rsCNjEHBMgZ7NicCudfpklgmQudx8pI4BAPqe1DsaBg4PEGc+30qbxKqdWPQNFdYnaCGU4nuDHpVvZ+FXvqVNrBGfEWEMR688jihfhn8N/s6HUX58Qu3hJc8tsKNo8TaclizGPTGMglrr34nHw40pW/fa6qpbRXIVQQWNxpAUT2/yBrntlxWb7Uet/CY2xK7HBIwlxwwnnDiCB9ftRP8Ag66Jd20bgwyEdgnaT5TiSMkfypk/EWvuKN/T3kZAD2ysd/MXBiM9/qRU/wBu1eoRrZ0lyCv6LtgsDHlYQxiJ/V/nFH+vtvRC58V33uqBprt9baKzMty4gVpYeVWgNHlMCDmrOz1Rrg3alntKLMgCFeWbyu1vLKQp/V+97TUOm6e5aQDUCTG5WRDqVWYEFnDKOCSqjvPet66/uAy0qu5lVCC4WImCUEdgabLrnTFq3aNryhASCm+wVSR+mN3OIEGczzWavWkgqykMoLkhgPKvDQhaMkEiZEe80LTaHxJbc29cMHVw6kAkLBkAkHkYOaWvdEO8bFZHWHVrikrhiPnUjzgj5T2NbrnRhu/plYBFusNrFLagnwzjcquzgm4AJMQTzAxI5LVWXYPtLGGwFaFO7YDCxwfLgRHl5irC0jrZN1L4DsvmF3duSPK0CDlYYbjGPXtV3ywvNKEG6D5WSQJIjGcKsf7FRlRYnqb6I1prYdRCsxYCfFKfMFI4lwNojA4BirX4f0y3r7zd8NS6uAVU2xtRsMCdpgWuO888xzurssCwRt1uHKwimMkxImIC7vu2OatNOlwIQu5Xt5PmMrIYkHgQ3iGVxMe9bcbMdp0fWSGsXGBKyqGPy7iIm0zJnhQeZzVjoLYC+H3s+Q89p2mTzIHPrNef9P1bbyykeIjJBTeyuVOQ0jAYKFPbbn1JuNd8Y3LV3xFt+Lb8AkBSyK58QzmDuZQWMR+r6Uyz4VuOw2RUGJri7f4l3fFXfoyLZHm2MN8SfOGZgCBHEZ9Rimrf4mWSzBrDqFiT4lsnPEgwB/1V28VOrQGjKlJ6brenc21W8u6/bS5aU4LK87QD8u7BETOKtkt0wg+HWU2LdbpxjG6t7qCGqLXKrUmN9b30mb9YLtGk34lb8Wld9a3Uaxvxq8+658HWfGuXbl28bZBNwW1AdiBuI8RgQR8x4Ga7aa5vrnT9TdtXE8GzcDsSSCFuFBJCAHljC+npNTZqpcea63rbBTY06eFZLhhbVAXdlJ2s7kl3Ye5x2A4paz0HUsu7wbg8QeZ3XYCM7gGeJ+3+E1eafXanQXDstPpvFJZfGtAbwmCoPJjcPuahe+Mb20ubhdiwAJW0bkfMQBwoBA9RnHetb9NjXTPge6Fd2ZLQtg7t7BjjJG1A0yJGSO1WOk+BVe6fFuhQp2m2syCciD5g8q3IHI4FUuu+M9Q6Mm5yrMCS4EjbPAXtwY9s050v4xuJfZ9gIaN/IHzNBYE7ZAIGfTmttZ0t38PNOVKhdobK3Bua8pBzPYjMQB95zU+mfhrplE3DdviDI/slJ7AgAGMjvQLn4jh1HmtWiYG/cVUHObiBQcTO0HM896qOo/ig5RBZ3I1sgM90i54qmN5YFQBMEwMj1ij2zr7HwJoiDNhbe5SFJe6QBxuwT5vrT2j+BNFpgPD81xiFW477iAFLMfKvHPfsMiuEtfHN66ChvhH3SHQbd6TMBlMKywZBHBETEGNr49u6fysoukNk3ma5IMBlaFBK++OO9ba3p0h+HL93XoFcoNOpQ7AAlxbjeJhp+XOQASIjBzXSWel2bKtZFhV8MeWGRSxkgRbJhRn5o7Hnvxdr8W7WY0rywGbd/akggj57YIzic1V2/wAU9SjHyW1gnDF9w7QSQZI9cT7UHXoVnpl3e26+BKzbVkAdiBJDm1G4iCPLB/pT17T2+LTu8BSyhnmBJYSzBQTPB4zPFedaD8UvODcs/KDIDjM4kKQJx2kVddN/FazvyCgZvMCCUjCiSNxwM49/agrHW6i8oO3Tu10MAFUo+0Bd0mGgCZmcDEz23b65q1VTd0LqrNEstjdMSdoUgk4OIk+9Oj436fuxdslsZ3rEzuwWEzJPMUbSfFnT3u7EdBeb5RlbhLHJR+D9FbtFDOUfr7uviLotRctp8rqCLbk2zDBbmSp3xjykRilbnxI6WvNp9R54glAHSIAJZVyYz9D24r0m7e8JPKrQo8oZnBA9B/4rj+tWrmpuqXTxbcKQFCbvUlSxDGQIifpNGGuMu/F4uG7buk27blmYPb8VwbmPDUkKVySc+vB5qSfst0CdqEZQrchRBEqyuCi5zERz2xXTC1dCl2RrQBlRlWUKCJ826QFHMxjsc1W3dFp3QuGtXGYBxIVlLAzsYMv6txBGTkGMTRZiLimuofF2FQ4ADbFbcsEYZQC0kSOMcRFGt3QBBVU8puYUeIGBEksMzgjzQSPUxSr6TTi6Jt+EHIP/AMZFDG2be4TJOzmTAPPaIpvU/CulQM1nXEOACtttrwCgksQqkZMD6fYA8N9wpc17ElNyQxhUYsxJUm551jIKg4UmM4EUGxdYMQGtjY5NopHgElZKgDLAnkBZB2kR3V6fZvs8W7qXWT5FcE3AImQCrRkxAPPtmqrXXTbuRdB3glSskAD93BgAj2H85pvMrXk51XzNuUDcrYWex7RAkZ4OY4mk7mmmCyhl3cMJVSTkZ4454zmmtTrrbqrEurA7SGBYRkxugCBjFNdL1o2kbwJGAR5XHpkY7985q+bZ6rSVPqL73F3aUZ4V9h22W2ABQLYwjCMbSB/Diuu+EPxA+Wzq2MxCXny3/wCx7jI8/wDP1ribqPbbIdO1tjLqvEEexn1P2HKZuMSx3DDDzQIGO4GRmRjEV1D6HCf6elZXgtn4l1NtQlvUXUVcBLdxwg9doGImeKynRj3Fnpa5drdZUWqDVqat1qspgo4Spi3WVlW57UhbqLJW6yltcT+KPRjd0qXVMHTXCTmPJdAVjPqCEP3NcH0npdzUBgmwugkgyCVwCfQgSO4OcTWVlR06S+iurVrTkQJ5hBHtPzDNK3LbZncI9No/wnvWVlE9mlSkn5gMfqBz6fLR7fSWYEhlIWS0AyNo3Hk+gJxNZWU4CniDsPbPtIott5GFiFzt49cyRWVlbGGs3QBAU5MwCsYwcERwImftUXJI85PAiYYbcAZ5EbQO2KysosKNvS+knIOIBx6STHNTa2DySeJyQRMmPSYgVlZQUbiY5J5HtHvjNCYFlaT5wNyscmceUmTIjORiKysrBZdK+J9ZZjw9RcUCSFDFkxz+W3l/pXRv+JGrO3eE3CIdQUeME5Vv6D1rVZRZDpi3+IGs1C+AAqIdzMyssFd0QytbYkSwECJ+lI6jqfhWdxVS13YuxCyoEDsDtIUFN3h3GI9SkcGtVlcurvU5+nO2+WKfqWpF3ddtK1nwgDcQsH/LJClt8AsQzgQex71Vv1K7bU+FeZJG6bTMhMrGTjsYj61usrrJ9KlIabXENL+cfrD+bdMkyTmTHNWXWTZcKbS+GCW8XzPcIfbuPlYABYUxBJjnOKysrWe1GdDpyjKLpw8DkyAQIJInsRxn14FX/U+m2QlsjT7Z2qt1HhrhOBKjvzk+grKylor751EwjlwcILsEwozB7EAf0qqvOy/2qAh5grj+qwe3cVlZRh0tc1iEmEj+6WA+wkVlZWVsj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 dirty="0"/>
          </a:p>
        </p:txBody>
      </p:sp>
      <p:pic>
        <p:nvPicPr>
          <p:cNvPr id="16390" name="Picture 6" descr="http://3.bp.blogspot.com/_kab_xH74v1s/TADzm6PJUEI/AAAAAAAAETQ/1W9Bwixs-y8/s1600/Athene_noct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1268760"/>
            <a:ext cx="4536504" cy="5076826"/>
          </a:xfrm>
          <a:prstGeom prst="ellipse">
            <a:avLst/>
          </a:prstGeom>
          <a:noFill/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427984" y="1279118"/>
            <a:ext cx="3600400" cy="4382810"/>
          </a:xfrm>
          <a:prstGeom prst="wedgeRoundRectCallou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owl said:</a:t>
            </a:r>
            <a:endParaRPr kumimoji="0" lang="el-G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children have the solution </a:t>
            </a:r>
            <a:r>
              <a:rPr lang="en-US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to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the problem. They must vote for the popular hero!!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            !!!The problem was solved!!!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2204283"/>
            <a:ext cx="43204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All the children voted the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friendship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between the heroes  and they wrote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 new 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Fairytale.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This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was the most beautiful fairytale!!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5" name="Picture 3" descr="http://www-ma.beth.k12.pa.us/jhoke/jhwebquest/media/ZBEAU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564904"/>
            <a:ext cx="1656184" cy="1843885"/>
          </a:xfrm>
          <a:prstGeom prst="rect">
            <a:avLst/>
          </a:prstGeom>
          <a:noFill/>
        </p:spPr>
      </p:pic>
      <p:pic>
        <p:nvPicPr>
          <p:cNvPr id="18437" name="Picture 5" descr="http://www-ma.beth.k12.pa.us/jhoke/jhwebquest/media/ZFPRINC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24744"/>
            <a:ext cx="1879848" cy="2052993"/>
          </a:xfrm>
          <a:prstGeom prst="rect">
            <a:avLst/>
          </a:prstGeom>
          <a:noFill/>
        </p:spPr>
      </p:pic>
      <p:pic>
        <p:nvPicPr>
          <p:cNvPr id="18439" name="Picture 7" descr="http://www-ma.beth.k12.pa.us/jhoke/jhwebquest/media/ZCAT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196752"/>
            <a:ext cx="1832024" cy="1800200"/>
          </a:xfrm>
          <a:prstGeom prst="rect">
            <a:avLst/>
          </a:prstGeom>
          <a:noFill/>
        </p:spPr>
      </p:pic>
      <p:pic>
        <p:nvPicPr>
          <p:cNvPr id="18441" name="Picture 9" descr="http://www-ma.beth.k12.pa.us/jhoke/jhwebquest/media/ZJACK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437112"/>
            <a:ext cx="1728192" cy="1944216"/>
          </a:xfrm>
          <a:prstGeom prst="rect">
            <a:avLst/>
          </a:prstGeom>
          <a:noFill/>
        </p:spPr>
      </p:pic>
      <p:pic>
        <p:nvPicPr>
          <p:cNvPr id="18443" name="Picture 11" descr="http://www-ma.beth.k12.pa.us/jhoke/jhwebquest/media/ZSWHT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4509120"/>
            <a:ext cx="1419225" cy="16287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84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>
                <a:latin typeface="Comic Sans MS" pitchFamily="66" charset="0"/>
              </a:rPr>
              <a:t>The most beautiful fairytale!</a:t>
            </a:r>
            <a:endParaRPr lang="el-GR" sz="3400" dirty="0">
              <a:latin typeface="Comic Sans MS" pitchFamily="66" charset="0"/>
            </a:endParaRPr>
          </a:p>
        </p:txBody>
      </p:sp>
      <p:pic>
        <p:nvPicPr>
          <p:cNvPr id="14338" name="Picture 2" descr="http://static.freepik.com/free-photo/open-book-vector_642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6912768" cy="5024456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547664" y="1916832"/>
            <a:ext cx="28083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All the heroes felt amazed with the solution </a:t>
            </a:r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that the children found!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fairytale was amazing and all the heroes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were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there…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427984" y="1660158"/>
            <a:ext cx="295232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All the heroes lived in their fairytale. Everyone had their own place in the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book.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Everything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was perfect! But one day something happened!!!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2" name="Picture 6" descr="http://www-ma.beth.k12.pa.us/jhoke/jhwebquest/media/FAIRY2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824" y="620688"/>
            <a:ext cx="1584176" cy="2826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What happened in the fairytale??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15362" name="Picture 2" descr="http://www.pame-cinema.gr/wp-content/uploads/2012/02/Maleficent-1.jpg"/>
          <p:cNvPicPr>
            <a:picLocks noChangeAspect="1" noChangeArrowheads="1"/>
          </p:cNvPicPr>
          <p:nvPr/>
        </p:nvPicPr>
        <p:blipFill>
          <a:blip r:embed="rId2" cstate="print"/>
          <a:srcRect l="5040" t="1835" r="4241" b="11924"/>
          <a:stretch>
            <a:fillRect/>
          </a:stretch>
        </p:blipFill>
        <p:spPr bwMode="auto">
          <a:xfrm>
            <a:off x="6228184" y="1700808"/>
            <a:ext cx="2736304" cy="3572397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79512" y="1885474"/>
            <a:ext cx="42119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bad witch from the fairytale of Snow White visited the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houses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of the heroes and she said bad worlds for each other! So she managed to light a fire </a:t>
            </a:r>
            <a:r>
              <a:rPr lang="en-US" sz="2400" dirty="0" smtClean="0">
                <a:solidFill>
                  <a:srgbClr val="00B0F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among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heroes of the Fairytales and she created a &lt;&lt;war&gt;&gt; in the Fairytale.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- Έκρηξη 2"/>
          <p:cNvSpPr/>
          <p:nvPr/>
        </p:nvSpPr>
        <p:spPr>
          <a:xfrm rot="21250768">
            <a:off x="2973845" y="4347995"/>
            <a:ext cx="4455831" cy="279103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5 - TextBox"/>
          <p:cNvSpPr txBox="1"/>
          <p:nvPr/>
        </p:nvSpPr>
        <p:spPr>
          <a:xfrm rot="19672857">
            <a:off x="3903120" y="4971386"/>
            <a:ext cx="2406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omic Sans MS" pitchFamily="66" charset="0"/>
              </a:rPr>
              <a:t>Hahaha</a:t>
            </a:r>
            <a:r>
              <a:rPr lang="en-US" dirty="0" smtClean="0">
                <a:latin typeface="Comic Sans MS" pitchFamily="66" charset="0"/>
              </a:rPr>
              <a:t>..I love wars between the heroes..The fairytale will be destroyed!!</a:t>
            </a:r>
            <a:endParaRPr lang="el-G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magic filter!!</a:t>
            </a:r>
            <a:endParaRPr lang="el-GR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771800" y="1490301"/>
            <a:ext cx="334766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So the children were very sad because the heroes were always angry. The children asked the owl again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o find the solution! The owl thought but it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couldn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‘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find the solution. It used its loyal friend to find the solution. It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‘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s an elf that lived in the forest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 descr="http://www.mylady.gr/ImageGen.ashx?image=/media/95623/ebay00%5B1%5D.jpg&amp;width=460&amp;constrain=tr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40410">
            <a:off x="5162613" y="-91062"/>
            <a:ext cx="2536573" cy="1907143"/>
          </a:xfrm>
          <a:prstGeom prst="heart">
            <a:avLst/>
          </a:prstGeom>
          <a:noFill/>
        </p:spPr>
      </p:pic>
      <p:sp>
        <p:nvSpPr>
          <p:cNvPr id="16389" name="AutoShape 5" descr="data:image/jpeg;base64,/9j/4AAQSkZJRgABAQAAAQABAAD/2wCEAAkGBxQTEhQUEhIVFRUWFRcYFRQWGBcYFhYXGBUWFxYXFxYYHiggGhonHBcYJTIhJSktLy4wGR8zODMsNygtLisBCgoKDg0OGxAQGywkICQ0NCwsLzQsLCw2LywtLDQsLSwwNCwtLCw1LCwsLCwsLCwtLCwsLCwsLywsLCwsLDQsLP/AABEIANgA6gMBIgACEQEDEQH/xAAcAAABBQEBAQAAAAAAAAAAAAAAAgQFBgcDCAH/xABLEAACAQMCAgcEBwQHBgQHAAABAgMABBESIQUxBhMiQVFhcQcygZEUI0JSYnKhM4KxwRUkQ5KissIIU2Nzk9EXVLPxFkSDxOHk8P/EABoBAAIDAQEAAAAAAAAAAAAAAAADAQIEBQb/xAAwEQACAQIEAgkFAAMBAAAAAAAAAQIDEQQSITFB8BMiMlFxgZGh0VJhscHhBULxFP/aAAwDAQACEQMRAD8A3GiiigAooooAKKKKACiiigDHfa10H4nPM1xZ3MksRA/qokKGPCgHQuQrA4J7jk99YhxCO6gfTOJ4n+7JrRvXDYNe0ajuP3VtFA73hjEKjtmUAr6aSDqJ5AAZPdQB4+g4/dJ7l1Ov5ZZB/A1O8L9pvFIMab2RwDylxLnfOCZATj0NWHpo9ldtm1sI7SIH9thklk3HuQIQiKd/eBOO4VROIWUQcJCZGckAJgMxJOABp78925paqxbsi7pySuzXOjft7Oy39sMf7235+WYnO/qG+FWc+0eS4XXZiBUz7zh5T+8qtHobyOaxiT2YcUEIm+hSFSM6AVMoG2MxA68nwxnbcDaoHhfEprObK5VgcSRsCM4O6sp5H9RRUUmuq7MiLV9Tfm6XX/dNCP8A6Bx/6n86VH07vowWkW0lUDJ2ktzgcyXLSD9KrnC79J4klTkw5d4PIqfMGs56a9IzPIYoziFDjb+0YfaPlnkPj6ZKU6spWv4j5xglc1Li/t8iVMW9ozS7gmR16pT4qUyXGfy1n3F/a5xScn+s9Sp+xCioB6Mcv/iqD4Z0Mv7iIzQ2czxgZ1BD2h+AHeT93NMLeyXUVlLIwOGQjSwI7snkfIitzdkZ0rs7XHSW8f37y5f800h/i1NorieRgqvK7k7KCzMT5AbmrLw/hkAZGQAupzpmAkjf8LrtkemDW4+zfpZaSYthbRWVzg/VRqqxzAbloWAGrxKntDfngmqQqxk7LcvOlKKuzN/Z/wCz/jEkqSPNPZRAglmkYSsB3LDnn+cAb9/KvRNFFMFhRRRQAUUUUAFFFFABRRRQAUUUUAFFFFABRRRQAUUUE0ARvSHjkNlA9xO2lEHIbszH3UQd7E7AfwG9efulHSSa8k6+7wAMmC2B+rgXuZvvSeLH4YGwfdPOlX0+5MgObW3YpbL3SyAkPOfEdy+AGdiTVb6MdHpeLXot1YrEvauJR9lQeQ/ETsB45PIVnm3UlkW3EfBKEc734B0c4Fd8Wm0Ww0xqfrbhtkQeA8T4KNz34GSN+6E9ALThqjqk1zEYe4cAyHPML9xfIeWc86neCcIhtIUgt4wkaDAA7/Ek97HvJ50+p0YqKshUpOTuwqu9LuhVnxFMXEQ14wsyYWVPDDd4/C2R5VYqKsVPNF5wifhD3dnI2svEZbWRR+0zmPIXfD8srv7veME6F7M/ZJDbIk98iy3JwwjbDRweAxyeQd5OwPLlqLz2kcJWbivBS65XrpQ3mUCSoPTKmtJqqik2+8lu6sAqC6TdELO/XTdQK5xgSDsyr+WQb/Dl5VO0VYg85dNvZjdcODTWzG5tV3Yf2sQ7ywA3UD7S+ZIAGagOH3qzqAWIYEFHB0ujjdSGG4YHka9WV5/9s3QoWMq39qumCV9M0SjaOQ5IZcclbHLuYfiACatJSV1uOp1XHR7GjezHpk14jW9yR9LgALEbCaPOFmVfkGA2B8MgC9V5g4bxeSF4ryHeW3OojkJIz+0Q+TLn0PKvSvC79LiGOaI6o5UV0P4WGRkdx8u6ppVM8dd1uVqwyvTYdUUUU0WFFFFABRRRQAUUUUAFFFFABRRRQAUUUUAFZ17ZOkhigWyhbE91kMRzjgH7R/LV7o9WxuKv1/eJDG8sjBUjVndj3KoyT8hXmTjXGXu55buQHXctphj3JSBdkRQO8gZOOZyaXUk4rTd7F6cbvXbiMLhxsqbIg0qPId/xrVv9m+BfoNzJjttdFWbvKpFGVBPkXf5msuksSn7Z0hOM6DmSXyPVR8h5lhVu9lSXTxTw8KndRHIrTGXqY8s6lQQDFMcYjPyqaVGUO1pz6kVa8Z2y6+G3rsb9RWfpwPjJ968jB8pc/wALVf4UPwTjI928jPrLj+Nq1Oyr6l7/AAJzy+l+3yaBRWefROOR9ozCUAe4j27Z/wCpbRf5xX3h/TuaNyl7D7uOs0o0csankxiJYSpsx1o2+khQxGKlU2+zqQ6qXaTRLdMY/wCt8Jbwu3HztZj/AKatlV3pImuXhrLhgLzVkEYK/Q7s5HiOXKkdKOlqWpKKod1XU5ZtMcS9xdsHtY30juG5XK5rGLk7IvOagryLLRVBt+I8WuBqjhEandWcJCrA/gk6yUH8yiuqWXG87z2wH/MDf/ZirZEt5L3/AEinSN7Rfsvy0Xmqr7UrZZOE3oYZAhZh+ZCHU/NRTYWPGP8AzFv8/wD9eq507k4lDYXDXzRPbFQknUyAy4d1QaVa3Qc2Hf40ZF9S9/gOkl9L9vkx3gc+lUJ5YwfTOK1/2J8b0GbhznZMz23/ACnb6xB+VznxOtu4VlNrBblF6ucpt2RcLpHxlTKj4gVJGeaze3uguJbZ9Y3GJY+UihxkEMmc94GayOnOnPPweja18OWa+lhOOXiuD0/P6PTtFNuHXqTxRzRHUkiK6HxVgCPTY05p4kKKKKACiiigAooooAKKKKACiiigAooooAzL2130jxR2MClzKVkuApUMsCt2RhiPedTg/wDDNZjeubdFwpS4lDZY4zFCpACRkZAzldx+I9y4fe0O56/id+z4ZYurhjBAIXSo1bfnLH941C21xG0IglIj0MTDNjsgnmkuO48tXpncbzTnByaWkrWT+O5/e5WrTmlGT1he7VtbffvV9bWG/DbAzSCNcjPakfvVe9snmxOwz35Pcav3sYcW3F721A0pJEHQfkKsoHj2ZW/u1FdH4Ft48SHDudTOfcbchAknulQOQznmSBmuHEb36FxKxv8A7Abq5T3BDlWO3M6HfH5BWOLlGrlkrGmTjOGaLuejapntN6cf0ZAnVp1tzMxWCM5IyMZZgNyAWUYG5JHmRclOdxuPGsh9u1o8U1hfhC8VvJiUAZ05dGU+WcEZOwOnxFa0Z3e2g0tuM9IV+uae2k7/AKIyIBjnp1qo7Xd7+PM1YeO8SS+srO+RDG4lMciMO2mpXSWEkgHaVEOcDOgbDNQv/wAXWXV9Z9Ki04zjUOs9Or97Plio9OkoktIy0bRJ9IlnIK6Wdm1xwxKvORip1kjbJQDPa07FTipxcX4+BzVXqThNVFw08e4mYeMTotkixxlbSZ3UmRlLoYpoUj0iM6NKTYzk+73Z27cFj+kX8bTad5Zbh15r2AeqUkgZ0ExEHA/ZDlTO36PKkGqYM0zNrf6yQhS7ZMa4YDSoOkY8M99MeF3ht7hQASUeRkTOTLBIGDojPzZNeyk/2ceSA2aw4X/J4bE1J0qSadnZ9+vA01cLXpRhOq00mr/bxHt50j4rfMZbW4SytiT1CmNXllT7MkmpTp1cwB3HkeZlfZz05uZLp+HcSC/SFXXFMgAWZQATsMDOMkEADAYEAjen8H6c28cYiu2MM0QCMDHJh9OwdAFyAQM4IGKf+zq3fiPGBxFI3S2to2jjdhjrXZXTA8f2jk45YXPOtNSMFHTcrQqVpVGpLQ22sv8A9oO/08OjhX3ri4RceKoC5/xBPnWoVgvtZ4l9K4xFApzHZx5b/mvhm3/6Q+BrNJ2TZtSu7FJvbPqX0j3GGV8iMah/P4nwp3wS7CHq5MGB9njPurqOAyfdOojl5nmKd8WhEilV3kHaRQCWyPwjJwdwfWufD4BA6vNgyj9nbggsGIwGlYZCAb7b+O5GKXhM91PZLd8LFsTKDg6b1fBcb8PTvNO9l3GfosRs7hZBGsxFtKQCDHIQVRsEsCHJ3IxgjlitQrz57PGEXGrUlUPXpOrdkABgplDKO45AXxx316Dp2eE+tDYWoTh1ZvUKKKKCQooooAKKKKACisx43xri1hOVZ4ruBssjNEFl053X6tkUlcgEgE8jp3pzw32ohwQ9q2se91LrJoz3yRydXKPHAUmlurBOzY5UKjSaW5oU0yoNTMFAxkk4G5wNz5mkwXKOMo6sPFSD/CqpwvjlrdOdEyNKwBMTK0UmF2z1MmHxsPEbD4ydzCrHLDccmIzjzDDdfXIpLxKTtYjomTtFQUbyr7khx3BvrV+eRJn1YgU5j4sR+0iYD78eZV8tgA+f3cDxpsa8JcSrg0YP09smi4rfRMMddoni/GCo1Y/fBH7pqF6OwB7qMHkitJjxZdKr8i2fUCtu9oPROPisCvbyqLmAkwyqQRn7UUmO47eYPlkHEI5pIbjDxmK7iJElu+2sEdrQT4jBB5cjuNymtBpuS2Y6nO8cvEuJ4agJKaoic5MZ0gk8yU9xj5kGmd3wUspXMLjniWEdo92TEyb+eKkLC9SZA6HIOxB2ZSOasO5h4U4rPHEVYaKT8P8AoSoUpO7SPvs44zeXoktluktpbcBfo7CRz1agKGVjJnAOx8OzvvVtu+h9/KpWTiKFWBDL1c5DA7EEC4UEeVZrxfgjNKlzaymC6jOVkGwbAwA2PLbO+QcEEVPWftN4tGuibh8UzDbrEfQG8yMkZ+XoK6FPFqS1aXkjLLDJPj6v5LFw/wBlESc5wjfet7eGM/OUSn9aj+JRWCXsVpb/AFk8Z665kdjKyhCFSLWxOg9a0blUwMxjIqvcT6T8XvQVkkjsojnUsGTKR4a8nHqCPSmnR6wjtLiARjAZJUJO7M/1cw1H0gb51lx2KboTjF30Y2hh4xmpWNA4p+zPw/jVb4isZjJlAKRtFK2eWI5UZvTsaxkb9o1Y+JHMRI5HH8RVV6QN/VpBz6wxxAePWSKG/wAAc/CvI4a6rQt3r8nUqdh3Lnd+zq1nVWjnkMZAKKTFcREHcENKjOw5b6652/Qa7iwsPEtKKAFj6ucKqjkAFuQo+Cis34Pe3vDz/UJx1Wc/RZ8vECck6DzXc9xHmTVh/wDFriAXB4ZGXxswm7GfHTzx5aq91HFZl2vX+nFeGS4en8JnpdcXfDbV55uIKcbJHofVI591FLSHHLJO+ACazW1LPmZoYUeYl5Ayu7MWJbLFnwSc53HfS+IG5vZxccQkDsv7KFNoohz2Hy8ScDJOKdNSK2MltG3ovgZTwsd3f1fycm1Yx1jBfupiNflGASPIk1AvEEudKAAdhsDkCSwP6KD86mby5CDJ3J2VR7zHuAHjURbRSNN1cKGe8lPZjTcJtgajyCquNzjbc4G9IdSpU7TbY+nThT1SSRa/Z5aGfjVvp921jllkPcNadWq58cspx4Zrf6qXs56Gjh1uQ7CS4lIe4lHJm3wi530Lk4zzyTgZwLbWynDJFRE1JZpNhRTHifFoYAOtfBbIRAC0khG5Ecags59AcVDXfEbiQZLLZRctT6HuDnljOYojnlnrM+CmiU4x3KqLexZ6KovETbRDXPPMmojTLNdTxMzDuiTWDnb3VQA786g36aLakvbNcSxM4aT6WSke4CsUkuG66MnAIXSy7YAGchaxEWMVGT21NWorJz044ndusdnDBDrOAzrI/jupfSWwBneIDG+avVvwa6CKH4lMzBQGYQ2yhmxuQvVnAJ7snFNjOMtis6codpDrpFwkXMJTYOO1Gx7mHcfI8j655gVk15Yo5xInaUkZ5OjAkMA6nKkHI2NbbVG6e8I0sLlBsxCzAdzbKknx2U/ueZrLi6N1njuvwbsBiFGXRy2f5M+nsZMYys6ZyEmADg52Kygcx3ZXP4qe8L6TzwFUWZl8ILzLg89o7jJYn99wB9mu9IljDAqwDKdipAII8CDzrmqo0daph4z35/fOxa7DpjAdrhTauebMcwk7cpx2efLrApPhVlbcZG/eCDgnwweR/hWRf0cUH1Ehj/4bDXF6aCQVHkrAeVFjxGa0PY1QDP8AZgzWpJJ96HYpzySoXzc01ST55/ZhqYRrbnz+bGk3TjWMrqk5LhupuDjfSj5CyeYDBfWoPpBwm34kOpmxLKgyusfR76IZOWU6QJEzkAFQh56jzr5Y9M4pU03cS9W4wZU+vtnB27QwWTzyCo72p9d8ASeNWt5leM9tEkJngz3PDIG6yFsbBo3AXPumnwqOOzMM6TT1RkXGuCXnDWMmoyIANT6dMukYGJoScSAE41ozAZ98ZxTvhfS+OQdtWB7zGDIvxUDWP7uPM1fpbuaAdVdxiWFturuSrqe4LFeMAkm5ACXKxuTntmoHjPs4tLss9i5gnTd4H1Iykk4yCC6ZIOGIZSB2cDerSyy3REbriMP6ftj/APMRjyZgp+TYNIbj9tviZG/Llz8lBqr8Q4DcwydS8lyJe6LHaI2ywk1adG47QOO7ntTuw6Es291O7f8ADVif7znn8APWl5ILVvn0LNy4c+48uul9uvLW3lp0/wDqFahuI9NVYDq0wysrqzN7rIwYbKpBG2CM8iatNt0XtE5W6H8+X/zk1JwwKmyIq/lAH8KM1NcGwtJ8SV4dxNZ7RXTk2CAeYGd1PmpDKfSqT036RpFPFDs3UgySAlgOtddKjIVt1Qn4yeVS+qaF3MCKwl37RAWGbYGUj7SlcEqObIv3jXW2slRAnv7ksz4JdmOWds8ySSTXNw2EjSrOb1XDz+NvcbOblGyKpF0oRvsZ/LJH/BmU/pTpeLgj9lL/AHQf8pNS110etXzqt49+9V0n5rg1CcQ6DwneBmibwyWU/M6h8/hXTTpv7c+IrrHQ8UHdHMfLqyP1OBTG940V5hIvORgzfCOMnPzFR03AurIWfrRk4U69UbHwDYBB8mA+NOLfhUSbqgz4nc/ryqXkXP8ASVFsmOiPRK84m3WQ5igOVa9lGWIBwVgjBHfnlgbbsCK3Pof0NteHRlbdMu37SZ+1LIfxN3D8IwPjk1hHAuMzWc+q3kKGQ8gCyu4x2HjHv6gNsdoYOCC1bBH0quZ0VUgMEmkdYvZlmUkZ7KHCRAjcNOVO2OrNaqdSCXcIqQlctnEuJxQKGmcLk4Ubl3bBOmNFyztgHsqCduVV/iHHZXOhc2wI2GkS3jjJGpIV1LEudJ1vq54ZUqqTcVjR3Ks00xyrmF9bkAtlZr9wAig79VCAUPIYqDm45JKCkZOknLRWmUjJ5EzXRIaVtjnDAnvQ0upiO4bSwspc838i0T8Yht2cL2Zm/aBSLm+bmQJZGJjhwSdIdmXBwAOVQPEOkkmv3hAxBwEzcXjAnftsCI1PeqJgZ2ao+Dh76QrMsSDlFbjSB4gyYDH1UJTy1tEjBEaKuTk4G7HxY82PmaxSrc88/c6dLBJb8+X98hhDBKxLKvVE+9LKeuuWG/NixA8ss3oKdW/DUVg5y7j+0kOph46e5PRQBTypTo3wj6TMFI+rTDS+BH2Y/wB4g58g3IkUuOapLKuJpnkowzPhz4Fl6CcI0p9Icdpx9WPCP73q2x9McskVbaBRXapwUIqKPOVakqk3KXEK53ECujI6hlZSrKeRUjBB8sV0oq4syLivD2t5nhbJ07ox+3Gc6W9diDy3UnABFNqv/tAsUa360siPDkozsqhgca4tTEDt4GNx2lQ8hWZDikJx9agzyywU/I1x8TRyT02Z6HB4pVKfWeqHuaTmkhs7jeklqzGu43msELFlzG55vGdJJxjLD3X/AHgaRazz27l4mIJOWaHCFtx+0gfMchwN22bHugU5JpJNXUmhU4RkrMsfB+niuClygO3aeNWOAdvrbZsyIDvy1jY5IqR/oSGRUls5FCrnq1ViYl5ZELodUHu4KodG51RtVEuYFfGpc45HcMp5ZVhup8waRbyTQvrhkOo8zkK57hlsFZABnAkVvUU6NQw1ML3c8+ZoEyiUCG9jLEbpJgCRSARrUpsTjm0eNm7SIKrfFuFSWw1FutgIyLgY2Hd1oGw2+2Oyd/d2Be8L6bq+I7uPc96qc7b5MWSTjbeNn37lq02TKy64XWSNs5wQwJ7wT3nxz2uedXKruzMrhKO5n1FTnGejJj7douU+1bjmo8YPIf7vw93GNBgY5AwyDkb/ADBwQfAgggjuxS2rBcVRRSSagD4TXNjXyaUKCzEKo3JJwAPMnlTqx4TPNuqdUmM9ZKCCRvukRIYjb3mKLvkMalRbIuQ/GYFeIqz6N1KucbOGBTY8+1jbv5Vz4J0SuZv2g6oDngEyEbHPVvp6oEZP1pU+CtVhN3aWhDR5uJt8Slj8dEirk7d0CAHGGY86ir6/nuBpchI+6PSAg3+zApK88EGQueewpl1FajIUpyemg/gezslLRYlfGkyrJpQk42e9IDMCQOxAoGdip50xu+JTXC6NIEO+I9JgtgDn+wHbl8xIQp5jFc4bZQ2o5Z/vudTDlkDPujbkuB5U6Bpcqrexsp4aMdXzzyxuOHBh9cxk/AQFiHLYRDYj82ojxp+u1cgaUGpLbZsiktjsDRXMGuD8QiU4aVAfDUM/LOara5bMluO8E4CqWYkKqjmzMcKo9SRudh31qnR3hItoFjyC57UjD7UhAyfQYAGe5RVO9nFvFNK8+tGMXZjjBBYEjDylc5AIJRTgfb5hhWiV1cHRyxzPdnE/yGIzzyLZfkKKKK2HOCiiigCte0ThpnsZdPvR/WqPvdWCWUeZXUB54rCdQIyDkGvTTDOx5V576Y9GmsrlowdKtloW5rJGNgGB5smVUkEH3TyYCseKp7SNWHn/AKkEmYzmNihzk6eR/MvJviKm+Fca6wiOQBZO7HuvjnpzyPfpPwzg4gJJ8e+pX8Q7SfPmPiBXNwGGQcjmCD8QQRyPmKyZb7myFVwenoXctSSageFcaORHMe0dkk5B/AN4P+h8jtUyTSpQcXqboVFNXQotSS1JJr4TUWJbPkihhhgCPAjIpVpcywtrhkYHzO5A5Asc5G/Jww8AK5lqSWqy0Fys9y7cH6Zq+FnXS33lG/qUycjluhPPktfb/h8N2Xms5YmlBxIFYGOUgDAfHuSYxh8bjAII06aFcN2Se8AkeIIGxB7jUxYRaFiaJmidI0VXTGdIUdlgQVdPwsCO8YODV86W4h4bP2T71w7WoFChIkV9mQgZIYd2xBzyIIIJBBpSwO0Zl7MUIxm4myEOdh1aDtzEkjAXAbOA2dqkH4qzOsk9lbTyooCy62jyQcrmMo42OSDqJGTgDJrhf3ctxIJJyvZ/ZxJkpGSMFtRwXc5I1EDA2AGW1DcFqLhhaspWasLtruygVZU1XMuTpklBXQwJBVIyuUYdoYVS+2GYYqL4nxaa499tKZzoAGM7b6d1zkc21t4EVH3CgTy479BPqVAP8AaUGocmx8KMYHSOMDJA3PNiSWPqx3PxrqDXENSg1LaHJnYNSga4g0oGoLXO4amnEuJrCozuze6g5t4+gHef5kAtOKcWEXZA1SEZVO4D7znuX9T3eVfyzMXc6nPNvLuAHco8P55NXjT4sTVr5erHcc3F1JN+0bb/AHa5CDyI+36t8hXSFMDAGPIUzS5HJcufw7gerch8809srCSeRIwNTyHSkK8mJGe0x3IABJ2AABJBxV2nsY819Waf7G+H5E1znsn6pPxYwzt5rkqB+Vu7FaZUZ0a4QLS2igBzoXtNy1OxLOwHcCxOB3DA7qk66lOGSKRz6ks0mwoooq5QKKKKACoLpl0aS/tzE3ZdTrhk70kAOD6EEgjwJqdoqGr6Ep2PMfELea3keKdDqQ4YgbjvGVHMEYIZcg5zgCo9oI27S4/Mhwc+ZXn6GvRHTLojHfIDnq51GI5gM7c9DjbUme7ORk4Iyc4LxrhnU3EkEwVZ4yA2hueVDKVcYLKVIODvg7gVgqUnTd1sbIVFNWe5EywnIDSDQdmZ1Dac8idJXs+J7ufpcLOMpGqs+shQC33sd/M/xqpzRyKDgh/wtgE+WobfpT3gl866VKMYmOEYdrqz9043C52wwBX05UmnKJooyUZarcsZaklqSTSSazmy4otSSaSTSS1SVufX3BHiKmeFyaoYm8YkPzQGoPVUrwd/qIx91Qv93s/yqs1oMovrEgTSGeubPXJnpdjQ5EQ75mnP/EAHoIo/56qWDTS3fOonvkkPw6xgv+ECu4antGJSvqdg1KBriDSgagtc7hqUDXANUfxa9kXsRIxYjJcDsoPHLdnV6nA5nwIo3dglNRVyGvrZllYCUMSS0jaN1z7q5LEFsY2xsAPKvq2i/bJb8x2/u+7+lcLYO3u4Vc+8cuW8WztzPec5513kSNBqlYtjftb8vBBtnzArQ29jn6PWw4jnyPqxqH3uSD4/a/dz8K2f2YdDTbKbm4BNxIuFBGOqjO+kL9lmwCe8YA55yjoH0BEJW4u9LSjDRxA6ki8GJ5PJ5jZe7ONVaDWmjRy9Z7marVzaIKKKK0iAooooAKKKKACiiigArzz7T+qj4xcELlSkP0gMdQLldWoA8iqmM7d2cc69DVjXt14WqTWtwqKDKJI5WAwXZQjRavEhVkGT3bUuqrxZem7STKVPwsj9m+33XyR8HG49TqphiaFiwjI5agO2j+untA/iwPiNqcdHr8MGhPOI4Hmh935cvlUuWrnNuLszqqMZrNHQbcP4ikwJQ7jZlPNT4H/vTktSCa+E1R24DE3bUUTSSaSWpJNBDYotT/g74jx4O/8Aicv/AKqjCac8LfHWD8QPzRR/pNEloWpytIlGeuMkuASeQGflXNpKZcUf6pxnGpSoPm3ZH8apGOo2U7K42sciNAeelc+uN/1pyDXAGlA0xmdM7A0oNXENSwagtc+z3CopZ2CqOZNQk949xsqOY+5QMa/NmOFx+EH1zyE3Sw1TFpcCsk5aX0IuDhkh99gg8F7Tf3mGB8jTDjfVrlFUlEw0xydUmDq0Fyc7LnbkCwxjFTl/d9WhbmeSjxY8h6d58gajfZzw4XV/bQyjrFa4kaQMMh1jR5DrHIgsoyORzjvp1FOTuZ67jBZUenbKFUjREzoVFVckk6QABknc7d5rtXwCvtdE5oUUUUAFFFFABRRRQAUUUUAFUr2v8HNxw2RkBL27LOoHMhMiQef1bPt44q618IoauB5E4e+m5Zh91XyO9MhX9Rglv3RVtVwQCCCDyI3B9DTz2m9Bf6NmjvYD/VWl0NHg6oOsDHGRsYueM8sgb7GoVrRc5XKk75QlcnxIGzfEGudiFlaudDD1NHYelqSTUfJ1qgaX1bjOpATgsAT2CvIZPLup5bQTOodFRlJYe8VbKsVIKsuOYP2qVbS491UtxRNILUiTWvvwyr+7r/WMtXJLlWOFYEjmAdx6jmKnKRnTOxNdbF8O3mq/4S2f8wpuTX2B8OPQj+B/lRbQlOzJJnpjxF8hV8XX/Dl/9NdWemVw+XUeAY/HsgfoWqIrUtOWh2BpQauINEkwUZZgo8SQB+tTYpccBqUDTJbsH3Vd/NVOP7xwv60sPKeUQH53A/yBqMrI6SK4jwNSwagBxKRvdKhSAQdJyc55EnHLB5d9cpMt77s3kTgH1VcA/EVPR94dMuA44pcB5NjlYx3ctZ974gAf3jV1/wBnjhJeWa7YdmNTEh7jJIwd8eaoqf8AUrO7lCVCRrl3IjjUd7OdIA+deouifAY7G0itogMRqNR++53dz5lsny2HIVsoR0uYq87sl6KKK0GcKKKKACiiigAooooAKKKKACiiigCN6ScFjvLWa2l9yVCueZU81ceasAR6V5ut45IJJLS4GmeA6WH3l20sueYIIOfAg99eo6ontO6AjiCLNARHeRD6t+Qddz1bnw3OD3ZPcTSqtNVI2GU6mR3MhJqU6PS/VsmAOrcjI+1qAfUR3HLH5VX4rplkaC4Qw3CHS8TbHPPK+II39Dncb13DlGEiAFgeWSoYbjSxAO25PI1zXFxeVm1tSV0Wsmm11bJIMSIr/mAP8aR/SMehHZ1QOAV1MBnIzjeupNRZooQ91wbG8Lkf8NyWU+jHtL+o8qjopO1ggqyntKeYyCB5EeBGxqzMajuK2PWDKnTIvuN/pbxU/wD5q6lfclNoZM9M3lAZmJwAFHx3PzOobV017doaSOYPMHw//ufdXXhVkT9bIMHJKIfs52DMPv4wPIeZNWWm5eUz5BZO+7kxr90Y1n8x5L6DfzHKnkNlGm6oM/eO7fFjufnTkmubGouxT13BjTe6m0Iz4zpUnHjgZxX3r11adS6vu5Gr5c6iL2frH5DShIG+csGGSVxjYrtzqUu8g4ouBj/2oNfHcAZJwPE1OdCuhk/FXGnVFZg/W3BGC+OccIPM92eQ7+5WZCDkwlJRROexnoybq7+myL9RbEiHPKSfHvDyQb58dOORre6acK4dFbQxwQIEjjUKijuHqdySdyTuSSTTut0UkrIyN3dwoooqSAooooAKKKKACiiigAooooAKKKKACiimHE7tkwF2yPe/kKAIrpl0LtOIoBcph1HYnQ6ZU9G7x+E5Hx3rGuP9Bb+yJMZW+hHIx7Tgfij3J+Gr4VsbuTzJPrSarKEZKzJjNx2MH6OWRu52giXqXCs0xkjOUAIGCoI1MWfkSO8+RtLdHJ1ngt2uVKSRyMZEi0SKsPVggBmdcsZF37sHarH7QZ3t4vpsS6nijkjPfhZdGliPtBZEj28Cxqs2fELw2EPEphraFJuzoAaRJAyhyFAwoZITtjK6yRsCeTiKGJ6R9F2bed7P92NUasGutuO+OdGzAgkhnkb6yJGSbSynrZFiDAqoYEFweZBAIx30y4tw6W1Kdc8bpISodAyaXCltJVmbYqGOc/Zxik9D+J3t1aCecGZIrnrGwihnRFXSEVFGrS56zx+qAGcgU14MbzjdscyRxGG41B9HZ3jICAb52dtz5eNKo4fFqSjOzXF8q+lvdFpVKdroQ0iE5ypI5HIyPjXKa7UDYhmJAVQRlmJAVR6kgU+/8Lr3/wA9D/0z/wBq62/swu1ZWN7GSjK4XqtiVYMAT3bgVv8A/NIV0sRV30ZuEaBXni+ulEZKI2Y/q5JGILMQ+0ZAyBuRt3U46QdERBbSzQzzF4o2fEhRkcKNTAgKCDgHBBHxptwXpBdXtzc2/VrrhuFaJiukRCORtQlYZ95V0bb5c9wJDO341eXN9d8OlJ0S6kUaFBgj1qWYkD/cluectpwd9+bGhjXKN9Lb/fVfbufsxrqUkmK4l0BmWGSXr45GCmQxdUVDYGohXLnfA2yvhyqs8H4XdXWBaWrsvISuOrhA/O2AQPAHNXDiPGL1uJPw+TGi4h0IFVRo1R9uZW5kDEhwTyAGM7VqaqAABsAMAeAHIVvwdGtZ9P5c6CqtSP8AoUvol7HY8rLxCZbhhuIIyRAp/Edmf9PPNazbwKiqiKqKoAVVACqBsAANgPKq2Ke2d84IBOoE4wefwNdFK2xnvcm6KKKACiiigAooooAKKKKACiiigAooooAKKKKACkyRhhggEedFFADGXhSn3SR+ops/Cm7iD8xRRQBG8b6PG4glgkU6JFKkqVyM94z3j0pvxHgOu1ktVQojQNCuFJCKUKLgeW3yoooAR0e4ILS2it0BxGgGcEam5u2PNiT8a48A4AloJliziWd5iCPdL47I/CMbUUUASmK+4oooIIzgvR5Ld7l41Ja5mMrnHefsjyyWP7xrinRPHETfKGDNAYnXSe02pdL5/Kun4LRRQSP5+jAkuYboxnrYUdFOwyrjBznfbtY/Malk4W58B6n/ALUUUAOI+ED7TfIfzNPYLVU90b+PM/OiigDtRRRQAUUUUAFFFFABRRR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6391" name="AutoShape 7" descr="data:image/jpeg;base64,/9j/4AAQSkZJRgABAQAAAQABAAD/2wCEAAkGBxQTEhQUEhIVFRUWFRcYFRQWGBcYFhYXGBUWFxYXFxYYHiggGhonHBcYJTIhJSktLy4wGR8zODMsNygtLisBCgoKDg0OGxAQGywkICQ0NCwsLzQsLCw2LywtLDQsLSwwNCwtLCw1LCwsLCwsLCwtLCwsLCwsLywsLCwsLDQsLP/AABEIANgA6gMBIgACEQEDEQH/xAAcAAABBQEBAQAAAAAAAAAAAAAAAgQFBgcDCAH/xABLEAACAQMCAgcEBwQHBgQHAAABAgMABBESIQUxBhMiQVFhcQcygZEUI0JSYnKhM4KxwRUkQ5KissIIU2Nzk9EXVLPxFkSDxOHk8P/EABoBAAIDAQEAAAAAAAAAAAAAAAADAQIEBQb/xAAwEQACAQIEAgkFAAMBAAAAAAAAAQIDEQQSITFB8BMiMlFxgZGh0VJhscHhBULxFP/aAAwDAQACEQMRAD8A3GiiigAooooAKKKKACiiigDHfa10H4nPM1xZ3MksRA/qokKGPCgHQuQrA4J7jk99YhxCO6gfTOJ4n+7JrRvXDYNe0ajuP3VtFA73hjEKjtmUAr6aSDqJ5AAZPdQB4+g4/dJ7l1Ov5ZZB/A1O8L9pvFIMab2RwDylxLnfOCZATj0NWHpo9ldtm1sI7SIH9thklk3HuQIQiKd/eBOO4VROIWUQcJCZGckAJgMxJOABp78925paqxbsi7pySuzXOjft7Oy39sMf7235+WYnO/qG+FWc+0eS4XXZiBUz7zh5T+8qtHobyOaxiT2YcUEIm+hSFSM6AVMoG2MxA68nwxnbcDaoHhfEprObK5VgcSRsCM4O6sp5H9RRUUmuq7MiLV9Tfm6XX/dNCP8A6Bx/6n86VH07vowWkW0lUDJ2ktzgcyXLSD9KrnC79J4klTkw5d4PIqfMGs56a9IzPIYoziFDjb+0YfaPlnkPj6ZKU6spWv4j5xglc1Li/t8iVMW9ozS7gmR16pT4qUyXGfy1n3F/a5xScn+s9Sp+xCioB6Mcv/iqD4Z0Mv7iIzQ2czxgZ1BD2h+AHeT93NMLeyXUVlLIwOGQjSwI7snkfIitzdkZ0rs7XHSW8f37y5f800h/i1NorieRgqvK7k7KCzMT5AbmrLw/hkAZGQAupzpmAkjf8LrtkemDW4+zfpZaSYthbRWVzg/VRqqxzAbloWAGrxKntDfngmqQqxk7LcvOlKKuzN/Z/wCz/jEkqSPNPZRAglmkYSsB3LDnn+cAb9/KvRNFFMFhRRRQAUUUUAFFFFABRRRQAUUUUAFFFFABRRRQAUUUE0ARvSHjkNlA9xO2lEHIbszH3UQd7E7AfwG9efulHSSa8k6+7wAMmC2B+rgXuZvvSeLH4YGwfdPOlX0+5MgObW3YpbL3SyAkPOfEdy+AGdiTVb6MdHpeLXot1YrEvauJR9lQeQ/ETsB45PIVnm3UlkW3EfBKEc734B0c4Fd8Wm0Ww0xqfrbhtkQeA8T4KNz34GSN+6E9ALThqjqk1zEYe4cAyHPML9xfIeWc86neCcIhtIUgt4wkaDAA7/Ek97HvJ50+p0YqKshUpOTuwqu9LuhVnxFMXEQ14wsyYWVPDDd4/C2R5VYqKsVPNF5wifhD3dnI2svEZbWRR+0zmPIXfD8srv7veME6F7M/ZJDbIk98iy3JwwjbDRweAxyeQd5OwPLlqLz2kcJWbivBS65XrpQ3mUCSoPTKmtJqqik2+8lu6sAqC6TdELO/XTdQK5xgSDsyr+WQb/Dl5VO0VYg85dNvZjdcODTWzG5tV3Yf2sQ7ywA3UD7S+ZIAGagOH3qzqAWIYEFHB0ujjdSGG4YHka9WV5/9s3QoWMq39qumCV9M0SjaOQ5IZcclbHLuYfiACatJSV1uOp1XHR7GjezHpk14jW9yR9LgALEbCaPOFmVfkGA2B8MgC9V5g4bxeSF4ryHeW3OojkJIz+0Q+TLn0PKvSvC79LiGOaI6o5UV0P4WGRkdx8u6ppVM8dd1uVqwyvTYdUUUU0WFFFFABRRRQAUUUUAFFFFABRRRQAUUUUAFZ17ZOkhigWyhbE91kMRzjgH7R/LV7o9WxuKv1/eJDG8sjBUjVndj3KoyT8hXmTjXGXu55buQHXctphj3JSBdkRQO8gZOOZyaXUk4rTd7F6cbvXbiMLhxsqbIg0qPId/xrVv9m+BfoNzJjttdFWbvKpFGVBPkXf5msuksSn7Z0hOM6DmSXyPVR8h5lhVu9lSXTxTw8KndRHIrTGXqY8s6lQQDFMcYjPyqaVGUO1pz6kVa8Z2y6+G3rsb9RWfpwPjJ968jB8pc/wALVf4UPwTjI928jPrLj+Nq1Oyr6l7/AAJzy+l+3yaBRWefROOR9ozCUAe4j27Z/wCpbRf5xX3h/TuaNyl7D7uOs0o0csankxiJYSpsx1o2+khQxGKlU2+zqQ6qXaTRLdMY/wCt8Jbwu3HztZj/AKatlV3pImuXhrLhgLzVkEYK/Q7s5HiOXKkdKOlqWpKKod1XU5ZtMcS9xdsHtY30juG5XK5rGLk7IvOagryLLRVBt+I8WuBqjhEandWcJCrA/gk6yUH8yiuqWXG87z2wH/MDf/ZirZEt5L3/AEinSN7Rfsvy0Xmqr7UrZZOE3oYZAhZh+ZCHU/NRTYWPGP8AzFv8/wD9eq507k4lDYXDXzRPbFQknUyAy4d1QaVa3Qc2Hf40ZF9S9/gOkl9L9vkx3gc+lUJ5YwfTOK1/2J8b0GbhznZMz23/ACnb6xB+VznxOtu4VlNrBblF6ucpt2RcLpHxlTKj4gVJGeaze3uguJbZ9Y3GJY+UihxkEMmc94GayOnOnPPweja18OWa+lhOOXiuD0/P6PTtFNuHXqTxRzRHUkiK6HxVgCPTY05p4kKKKKACiiigAooooAKKKKACiiigAooooAzL2130jxR2MClzKVkuApUMsCt2RhiPedTg/wDDNZjeubdFwpS4lDZY4zFCpACRkZAzldx+I9y4fe0O56/id+z4ZYurhjBAIXSo1bfnLH941C21xG0IglIj0MTDNjsgnmkuO48tXpncbzTnByaWkrWT+O5/e5WrTmlGT1he7VtbffvV9bWG/DbAzSCNcjPakfvVe9snmxOwz35Pcav3sYcW3F721A0pJEHQfkKsoHj2ZW/u1FdH4Ft48SHDudTOfcbchAknulQOQznmSBmuHEb36FxKxv8A7Abq5T3BDlWO3M6HfH5BWOLlGrlkrGmTjOGaLuejapntN6cf0ZAnVp1tzMxWCM5IyMZZgNyAWUYG5JHmRclOdxuPGsh9u1o8U1hfhC8VvJiUAZ05dGU+WcEZOwOnxFa0Z3e2g0tuM9IV+uae2k7/AKIyIBjnp1qo7Xd7+PM1YeO8SS+srO+RDG4lMciMO2mpXSWEkgHaVEOcDOgbDNQv/wAXWXV9Z9Ki04zjUOs9Or97Plio9OkoktIy0bRJ9IlnIK6Wdm1xwxKvORip1kjbJQDPa07FTipxcX4+BzVXqThNVFw08e4mYeMTotkixxlbSZ3UmRlLoYpoUj0iM6NKTYzk+73Z27cFj+kX8bTad5Zbh15r2AeqUkgZ0ExEHA/ZDlTO36PKkGqYM0zNrf6yQhS7ZMa4YDSoOkY8M99MeF3ht7hQASUeRkTOTLBIGDojPzZNeyk/2ceSA2aw4X/J4bE1J0qSadnZ9+vA01cLXpRhOq00mr/bxHt50j4rfMZbW4SytiT1CmNXllT7MkmpTp1cwB3HkeZlfZz05uZLp+HcSC/SFXXFMgAWZQATsMDOMkEADAYEAjen8H6c28cYiu2MM0QCMDHJh9OwdAFyAQM4IGKf+zq3fiPGBxFI3S2to2jjdhjrXZXTA8f2jk45YXPOtNSMFHTcrQqVpVGpLQ22sv8A9oO/08OjhX3ri4RceKoC5/xBPnWoVgvtZ4l9K4xFApzHZx5b/mvhm3/6Q+BrNJ2TZtSu7FJvbPqX0j3GGV8iMah/P4nwp3wS7CHq5MGB9njPurqOAyfdOojl5nmKd8WhEilV3kHaRQCWyPwjJwdwfWufD4BA6vNgyj9nbggsGIwGlYZCAb7b+O5GKXhM91PZLd8LFsTKDg6b1fBcb8PTvNO9l3GfosRs7hZBGsxFtKQCDHIQVRsEsCHJ3IxgjlitQrz57PGEXGrUlUPXpOrdkABgplDKO45AXxx316Dp2eE+tDYWoTh1ZvUKKKKCQooooAKKKKACisx43xri1hOVZ4ruBssjNEFl053X6tkUlcgEgE8jp3pzw32ohwQ9q2se91LrJoz3yRydXKPHAUmlurBOzY5UKjSaW5oU0yoNTMFAxkk4G5wNz5mkwXKOMo6sPFSD/CqpwvjlrdOdEyNKwBMTK0UmF2z1MmHxsPEbD4ydzCrHLDccmIzjzDDdfXIpLxKTtYjomTtFQUbyr7khx3BvrV+eRJn1YgU5j4sR+0iYD78eZV8tgA+f3cDxpsa8JcSrg0YP09smi4rfRMMddoni/GCo1Y/fBH7pqF6OwB7qMHkitJjxZdKr8i2fUCtu9oPROPisCvbyqLmAkwyqQRn7UUmO47eYPlkHEI5pIbjDxmK7iJElu+2sEdrQT4jBB5cjuNymtBpuS2Y6nO8cvEuJ4agJKaoic5MZ0gk8yU9xj5kGmd3wUspXMLjniWEdo92TEyb+eKkLC9SZA6HIOxB2ZSOasO5h4U4rPHEVYaKT8P8AoSoUpO7SPvs44zeXoktluktpbcBfo7CRz1agKGVjJnAOx8OzvvVtu+h9/KpWTiKFWBDL1c5DA7EEC4UEeVZrxfgjNKlzaymC6jOVkGwbAwA2PLbO+QcEEVPWftN4tGuibh8UzDbrEfQG8yMkZ+XoK6FPFqS1aXkjLLDJPj6v5LFw/wBlESc5wjfet7eGM/OUSn9aj+JRWCXsVpb/AFk8Z665kdjKyhCFSLWxOg9a0blUwMxjIqvcT6T8XvQVkkjsojnUsGTKR4a8nHqCPSmnR6wjtLiARjAZJUJO7M/1cw1H0gb51lx2KboTjF30Y2hh4xmpWNA4p+zPw/jVb4isZjJlAKRtFK2eWI5UZvTsaxkb9o1Y+JHMRI5HH8RVV6QN/VpBz6wxxAePWSKG/wAAc/CvI4a6rQt3r8nUqdh3Lnd+zq1nVWjnkMZAKKTFcREHcENKjOw5b6652/Qa7iwsPEtKKAFj6ucKqjkAFuQo+Cis34Pe3vDz/UJx1Wc/RZ8vECck6DzXc9xHmTVh/wDFriAXB4ZGXxswm7GfHTzx5aq91HFZl2vX+nFeGS4en8JnpdcXfDbV55uIKcbJHofVI591FLSHHLJO+ACazW1LPmZoYUeYl5Ayu7MWJbLFnwSc53HfS+IG5vZxccQkDsv7KFNoohz2Hy8ScDJOKdNSK2MltG3ovgZTwsd3f1fycm1Yx1jBfupiNflGASPIk1AvEEudKAAdhsDkCSwP6KD86mby5CDJ3J2VR7zHuAHjURbRSNN1cKGe8lPZjTcJtgajyCquNzjbc4G9IdSpU7TbY+nThT1SSRa/Z5aGfjVvp921jllkPcNadWq58cspx4Zrf6qXs56Gjh1uQ7CS4lIe4lHJm3wi530Lk4zzyTgZwLbWynDJFRE1JZpNhRTHifFoYAOtfBbIRAC0khG5Ecags59AcVDXfEbiQZLLZRctT6HuDnljOYojnlnrM+CmiU4x3KqLexZ6KovETbRDXPPMmojTLNdTxMzDuiTWDnb3VQA786g36aLakvbNcSxM4aT6WSke4CsUkuG66MnAIXSy7YAGchaxEWMVGT21NWorJz044ndusdnDBDrOAzrI/jupfSWwBneIDG+avVvwa6CKH4lMzBQGYQ2yhmxuQvVnAJ7snFNjOMtis6codpDrpFwkXMJTYOO1Gx7mHcfI8j655gVk15Yo5xInaUkZ5OjAkMA6nKkHI2NbbVG6e8I0sLlBsxCzAdzbKknx2U/ueZrLi6N1njuvwbsBiFGXRy2f5M+nsZMYys6ZyEmADg52Kygcx3ZXP4qe8L6TzwFUWZl8ILzLg89o7jJYn99wB9mu9IljDAqwDKdipAII8CDzrmqo0daph4z35/fOxa7DpjAdrhTauebMcwk7cpx2efLrApPhVlbcZG/eCDgnwweR/hWRf0cUH1Ehj/4bDXF6aCQVHkrAeVFjxGa0PY1QDP8AZgzWpJJ96HYpzySoXzc01ST55/ZhqYRrbnz+bGk3TjWMrqk5LhupuDjfSj5CyeYDBfWoPpBwm34kOpmxLKgyusfR76IZOWU6QJEzkAFQh56jzr5Y9M4pU03cS9W4wZU+vtnB27QwWTzyCo72p9d8ASeNWt5leM9tEkJngz3PDIG6yFsbBo3AXPumnwqOOzMM6TT1RkXGuCXnDWMmoyIANT6dMukYGJoScSAE41ozAZ98ZxTvhfS+OQdtWB7zGDIvxUDWP7uPM1fpbuaAdVdxiWFturuSrqe4LFeMAkm5ACXKxuTntmoHjPs4tLss9i5gnTd4H1Iykk4yCC6ZIOGIZSB2cDerSyy3REbriMP6ftj/APMRjyZgp+TYNIbj9tviZG/Llz8lBqr8Q4DcwydS8lyJe6LHaI2ywk1adG47QOO7ntTuw6Es291O7f8ADVif7znn8APWl5ILVvn0LNy4c+48uul9uvLW3lp0/wDqFahuI9NVYDq0wysrqzN7rIwYbKpBG2CM8iatNt0XtE5W6H8+X/zk1JwwKmyIq/lAH8KM1NcGwtJ8SV4dxNZ7RXTk2CAeYGd1PmpDKfSqT036RpFPFDs3UgySAlgOtddKjIVt1Qn4yeVS+qaF3MCKwl37RAWGbYGUj7SlcEqObIv3jXW2slRAnv7ksz4JdmOWds8ySSTXNw2EjSrOb1XDz+NvcbOblGyKpF0oRvsZ/LJH/BmU/pTpeLgj9lL/AHQf8pNS110etXzqt49+9V0n5rg1CcQ6DwneBmibwyWU/M6h8/hXTTpv7c+IrrHQ8UHdHMfLqyP1OBTG940V5hIvORgzfCOMnPzFR03AurIWfrRk4U69UbHwDYBB8mA+NOLfhUSbqgz4nc/ryqXkXP8ASVFsmOiPRK84m3WQ5igOVa9lGWIBwVgjBHfnlgbbsCK3Pof0NteHRlbdMu37SZ+1LIfxN3D8IwPjk1hHAuMzWc+q3kKGQ8gCyu4x2HjHv6gNsdoYOCC1bBH0quZ0VUgMEmkdYvZlmUkZ7KHCRAjcNOVO2OrNaqdSCXcIqQlctnEuJxQKGmcLk4Ubl3bBOmNFyztgHsqCduVV/iHHZXOhc2wI2GkS3jjJGpIV1LEudJ1vq54ZUqqTcVjR3Ks00xyrmF9bkAtlZr9wAig79VCAUPIYqDm45JKCkZOknLRWmUjJ5EzXRIaVtjnDAnvQ0upiO4bSwspc838i0T8Yht2cL2Zm/aBSLm+bmQJZGJjhwSdIdmXBwAOVQPEOkkmv3hAxBwEzcXjAnftsCI1PeqJgZ2ao+Dh76QrMsSDlFbjSB4gyYDH1UJTy1tEjBEaKuTk4G7HxY82PmaxSrc88/c6dLBJb8+X98hhDBKxLKvVE+9LKeuuWG/NixA8ss3oKdW/DUVg5y7j+0kOph46e5PRQBTypTo3wj6TMFI+rTDS+BH2Y/wB4g58g3IkUuOapLKuJpnkowzPhz4Fl6CcI0p9Icdpx9WPCP73q2x9McskVbaBRXapwUIqKPOVakqk3KXEK53ECujI6hlZSrKeRUjBB8sV0oq4syLivD2t5nhbJ07ox+3Gc6W9diDy3UnABFNqv/tAsUa360siPDkozsqhgca4tTEDt4GNx2lQ8hWZDikJx9agzyywU/I1x8TRyT02Z6HB4pVKfWeqHuaTmkhs7jeklqzGu43msELFlzG55vGdJJxjLD3X/AHgaRazz27l4mIJOWaHCFtx+0gfMchwN22bHugU5JpJNXUmhU4RkrMsfB+niuClygO3aeNWOAdvrbZsyIDvy1jY5IqR/oSGRUls5FCrnq1ViYl5ZELodUHu4KodG51RtVEuYFfGpc45HcMp5ZVhup8waRbyTQvrhkOo8zkK57hlsFZABnAkVvUU6NQw1ML3c8+ZoEyiUCG9jLEbpJgCRSARrUpsTjm0eNm7SIKrfFuFSWw1FutgIyLgY2Hd1oGw2+2Oyd/d2Be8L6bq+I7uPc96qc7b5MWSTjbeNn37lq02TKy64XWSNs5wQwJ7wT3nxz2uedXKruzMrhKO5n1FTnGejJj7douU+1bjmo8YPIf7vw93GNBgY5AwyDkb/ADBwQfAgggjuxS2rBcVRRSSagD4TXNjXyaUKCzEKo3JJwAPMnlTqx4TPNuqdUmM9ZKCCRvukRIYjb3mKLvkMalRbIuQ/GYFeIqz6N1KucbOGBTY8+1jbv5Vz4J0SuZv2g6oDngEyEbHPVvp6oEZP1pU+CtVhN3aWhDR5uJt8Slj8dEirk7d0CAHGGY86ir6/nuBpchI+6PSAg3+zApK88EGQueewpl1FajIUpyemg/gezslLRYlfGkyrJpQk42e9IDMCQOxAoGdip50xu+JTXC6NIEO+I9JgtgDn+wHbl8xIQp5jFc4bZQ2o5Z/vudTDlkDPujbkuB5U6Bpcqrexsp4aMdXzzyxuOHBh9cxk/AQFiHLYRDYj82ojxp+u1cgaUGpLbZsiktjsDRXMGuD8QiU4aVAfDUM/LOara5bMluO8E4CqWYkKqjmzMcKo9SRudh31qnR3hItoFjyC57UjD7UhAyfQYAGe5RVO9nFvFNK8+tGMXZjjBBYEjDylc5AIJRTgfb5hhWiV1cHRyxzPdnE/yGIzzyLZfkKKKK2HOCiiigCte0ThpnsZdPvR/WqPvdWCWUeZXUB54rCdQIyDkGvTTDOx5V576Y9GmsrlowdKtloW5rJGNgGB5smVUkEH3TyYCseKp7SNWHn/AKkEmYzmNihzk6eR/MvJviKm+Fca6wiOQBZO7HuvjnpzyPfpPwzg4gJJ8e+pX8Q7SfPmPiBXNwGGQcjmCD8QQRyPmKyZb7myFVwenoXctSSageFcaORHMe0dkk5B/AN4P+h8jtUyTSpQcXqboVFNXQotSS1JJr4TUWJbPkihhhgCPAjIpVpcywtrhkYHzO5A5Asc5G/Jww8AK5lqSWqy0Fys9y7cH6Zq+FnXS33lG/qUycjluhPPktfb/h8N2Xms5YmlBxIFYGOUgDAfHuSYxh8bjAII06aFcN2Se8AkeIIGxB7jUxYRaFiaJmidI0VXTGdIUdlgQVdPwsCO8YODV86W4h4bP2T71w7WoFChIkV9mQgZIYd2xBzyIIIJBBpSwO0Zl7MUIxm4myEOdh1aDtzEkjAXAbOA2dqkH4qzOsk9lbTyooCy62jyQcrmMo42OSDqJGTgDJrhf3ctxIJJyvZ/ZxJkpGSMFtRwXc5I1EDA2AGW1DcFqLhhaspWasLtruygVZU1XMuTpklBXQwJBVIyuUYdoYVS+2GYYqL4nxaa499tKZzoAGM7b6d1zkc21t4EVH3CgTy479BPqVAP8AaUGocmx8KMYHSOMDJA3PNiSWPqx3PxrqDXENSg1LaHJnYNSga4g0oGoLXO4amnEuJrCozuze6g5t4+gHef5kAtOKcWEXZA1SEZVO4D7znuX9T3eVfyzMXc6nPNvLuAHco8P55NXjT4sTVr5erHcc3F1JN+0bb/AHa5CDyI+36t8hXSFMDAGPIUzS5HJcufw7gerch8809srCSeRIwNTyHSkK8mJGe0x3IABJ2AABJBxV2nsY819Waf7G+H5E1znsn6pPxYwzt5rkqB+Vu7FaZUZ0a4QLS2igBzoXtNy1OxLOwHcCxOB3DA7qk66lOGSKRz6ks0mwoooq5QKKKKACoLpl0aS/tzE3ZdTrhk70kAOD6EEgjwJqdoqGr6Ep2PMfELea3keKdDqQ4YgbjvGVHMEYIZcg5zgCo9oI27S4/Mhwc+ZXn6GvRHTLojHfIDnq51GI5gM7c9DjbUme7ORk4Iyc4LxrhnU3EkEwVZ4yA2hueVDKVcYLKVIODvg7gVgqUnTd1sbIVFNWe5EywnIDSDQdmZ1Dac8idJXs+J7ufpcLOMpGqs+shQC33sd/M/xqpzRyKDgh/wtgE+WobfpT3gl866VKMYmOEYdrqz9043C52wwBX05UmnKJooyUZarcsZaklqSTSSazmy4otSSaSTSS1SVufX3BHiKmeFyaoYm8YkPzQGoPVUrwd/qIx91Qv93s/yqs1oMovrEgTSGeubPXJnpdjQ5EQ75mnP/EAHoIo/56qWDTS3fOonvkkPw6xgv+ECu4antGJSvqdg1KBriDSgagtc7hqUDXANUfxa9kXsRIxYjJcDsoPHLdnV6nA5nwIo3dglNRVyGvrZllYCUMSS0jaN1z7q5LEFsY2xsAPKvq2i/bJb8x2/u+7+lcLYO3u4Vc+8cuW8WztzPec5513kSNBqlYtjftb8vBBtnzArQ29jn6PWw4jnyPqxqH3uSD4/a/dz8K2f2YdDTbKbm4BNxIuFBGOqjO+kL9lmwCe8YA55yjoH0BEJW4u9LSjDRxA6ki8GJ5PJ5jZe7ONVaDWmjRy9Z7marVzaIKKKK0iAooooAKKKKACiiigArzz7T+qj4xcELlSkP0gMdQLldWoA8iqmM7d2cc69DVjXt14WqTWtwqKDKJI5WAwXZQjRavEhVkGT3bUuqrxZem7STKVPwsj9m+33XyR8HG49TqphiaFiwjI5agO2j+untA/iwPiNqcdHr8MGhPOI4Hmh935cvlUuWrnNuLszqqMZrNHQbcP4ikwJQ7jZlPNT4H/vTktSCa+E1R24DE3bUUTSSaSWpJNBDYotT/g74jx4O/8Aicv/AKqjCac8LfHWD8QPzRR/pNEloWpytIlGeuMkuASeQGflXNpKZcUf6pxnGpSoPm3ZH8apGOo2U7K42sciNAeelc+uN/1pyDXAGlA0xmdM7A0oNXENSwagtc+z3CopZ2CqOZNQk949xsqOY+5QMa/NmOFx+EH1zyE3Sw1TFpcCsk5aX0IuDhkh99gg8F7Tf3mGB8jTDjfVrlFUlEw0xydUmDq0Fyc7LnbkCwxjFTl/d9WhbmeSjxY8h6d58gajfZzw4XV/bQyjrFa4kaQMMh1jR5DrHIgsoyORzjvp1FOTuZ67jBZUenbKFUjREzoVFVckk6QABknc7d5rtXwCvtdE5oUUUUAFFFFABRRRQAUUUUAFUr2v8HNxw2RkBL27LOoHMhMiQef1bPt44q618IoauB5E4e+m5Zh91XyO9MhX9Rglv3RVtVwQCCCDyI3B9DTz2m9Bf6NmjvYD/VWl0NHg6oOsDHGRsYueM8sgb7GoVrRc5XKk75QlcnxIGzfEGudiFlaudDD1NHYelqSTUfJ1qgaX1bjOpATgsAT2CvIZPLup5bQTOodFRlJYe8VbKsVIKsuOYP2qVbS491UtxRNILUiTWvvwyr+7r/WMtXJLlWOFYEjmAdx6jmKnKRnTOxNdbF8O3mq/4S2f8wpuTX2B8OPQj+B/lRbQlOzJJnpjxF8hV8XX/Dl/9NdWemVw+XUeAY/HsgfoWqIrUtOWh2BpQauINEkwUZZgo8SQB+tTYpccBqUDTJbsH3Vd/NVOP7xwv60sPKeUQH53A/yBqMrI6SK4jwNSwagBxKRvdKhSAQdJyc55EnHLB5d9cpMt77s3kTgH1VcA/EVPR94dMuA44pcB5NjlYx3ctZ974gAf3jV1/wBnjhJeWa7YdmNTEh7jJIwd8eaoqf8AUrO7lCVCRrl3IjjUd7OdIA+deouifAY7G0itogMRqNR++53dz5lsny2HIVsoR0uYq87sl6KKK0GcKKKKACiiigAooooAKKKKACiiigCN6ScFjvLWa2l9yVCueZU81ceasAR6V5ut45IJJLS4GmeA6WH3l20sueYIIOfAg99eo6ontO6AjiCLNARHeRD6t+Qddz1bnw3OD3ZPcTSqtNVI2GU6mR3MhJqU6PS/VsmAOrcjI+1qAfUR3HLH5VX4rplkaC4Qw3CHS8TbHPPK+II39Dncb13DlGEiAFgeWSoYbjSxAO25PI1zXFxeVm1tSV0Wsmm11bJIMSIr/mAP8aR/SMehHZ1QOAV1MBnIzjeupNRZooQ91wbG8Lkf8NyWU+jHtL+o8qjopO1ggqyntKeYyCB5EeBGxqzMajuK2PWDKnTIvuN/pbxU/wD5q6lfclNoZM9M3lAZmJwAFHx3PzOobV017doaSOYPMHw//ufdXXhVkT9bIMHJKIfs52DMPv4wPIeZNWWm5eUz5BZO+7kxr90Y1n8x5L6DfzHKnkNlGm6oM/eO7fFjufnTkmubGouxT13BjTe6m0Iz4zpUnHjgZxX3r11adS6vu5Gr5c6iL2frH5DShIG+csGGSVxjYrtzqUu8g4ouBj/2oNfHcAZJwPE1OdCuhk/FXGnVFZg/W3BGC+OccIPM92eQ7+5WZCDkwlJRROexnoybq7+myL9RbEiHPKSfHvDyQb58dOORre6acK4dFbQxwQIEjjUKijuHqdySdyTuSSTTut0UkrIyN3dwoooqSAooooAKKKKACiiigAooooAKKKKACiimHE7tkwF2yPe/kKAIrpl0LtOIoBcph1HYnQ6ZU9G7x+E5Hx3rGuP9Bb+yJMZW+hHIx7Tgfij3J+Gr4VsbuTzJPrSarKEZKzJjNx2MH6OWRu52giXqXCs0xkjOUAIGCoI1MWfkSO8+RtLdHJ1ngt2uVKSRyMZEi0SKsPVggBmdcsZF37sHarH7QZ3t4vpsS6nijkjPfhZdGliPtBZEj28Cxqs2fELw2EPEphraFJuzoAaRJAyhyFAwoZITtjK6yRsCeTiKGJ6R9F2bed7P92NUasGutuO+OdGzAgkhnkb6yJGSbSynrZFiDAqoYEFweZBAIx30y4tw6W1Kdc8bpISodAyaXCltJVmbYqGOc/Zxik9D+J3t1aCecGZIrnrGwihnRFXSEVFGrS56zx+qAGcgU14MbzjdscyRxGG41B9HZ3jICAb52dtz5eNKo4fFqSjOzXF8q+lvdFpVKdroQ0iE5ypI5HIyPjXKa7UDYhmJAVQRlmJAVR6kgU+/8Lr3/wA9D/0z/wBq62/swu1ZWN7GSjK4XqtiVYMAT3bgVv8A/NIV0sRV30ZuEaBXni+ulEZKI2Y/q5JGILMQ+0ZAyBuRt3U46QdERBbSzQzzF4o2fEhRkcKNTAgKCDgHBBHxptwXpBdXtzc2/VrrhuFaJiukRCORtQlYZ95V0bb5c9wJDO341eXN9d8OlJ0S6kUaFBgj1qWYkD/cluectpwd9+bGhjXKN9Lb/fVfbufsxrqUkmK4l0BmWGSXr45GCmQxdUVDYGohXLnfA2yvhyqs8H4XdXWBaWrsvISuOrhA/O2AQPAHNXDiPGL1uJPw+TGi4h0IFVRo1R9uZW5kDEhwTyAGM7VqaqAABsAMAeAHIVvwdGtZ9P5c6CqtSP8AoUvol7HY8rLxCZbhhuIIyRAp/Edmf9PPNazbwKiqiKqKoAVVACqBsAANgPKq2Ke2d84IBOoE4wefwNdFK2xnvcm6KKKACiiigAooooAKKKKACiiigAooooAKKKKACkyRhhggEedFFADGXhSn3SR+ops/Cm7iD8xRRQBG8b6PG4glgkU6JFKkqVyM94z3j0pvxHgOu1ktVQojQNCuFJCKUKLgeW3yoooAR0e4ILS2it0BxGgGcEam5u2PNiT8a48A4AloJliziWd5iCPdL47I/CMbUUUASmK+4oooIIzgvR5Ld7l41Ja5mMrnHefsjyyWP7xrinRPHETfKGDNAYnXSe02pdL5/Kun4LRRQSP5+jAkuYboxnrYUdFOwyrjBznfbtY/Malk4W58B6n/ALUUUAOI+ED7TfIfzNPYLVU90b+PM/OiigDtRRRQAUUUUAFFFFABRRR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6393" name="AutoShape 9" descr="data:image/jpeg;base64,/9j/4AAQSkZJRgABAQAAAQABAAD/2wCEAAkGBxQTEhQUEhIVFRUWFRcYFRQWGBcYFhYXGBUWFxYXFxYYHiggGhonHBcYJTIhJSktLy4wGR8zODMsNygtLisBCgoKDg0OGxAQGywkICQ0NCwsLzQsLCw2LywtLDQsLSwwNCwtLCw1LCwsLCwsLCwtLCwsLCwsLywsLCwsLDQsLP/AABEIANgA6gMBIgACEQEDEQH/xAAcAAABBQEBAQAAAAAAAAAAAAAAAgQFBgcDCAH/xABLEAACAQMCAgcEBwQHBgQHAAABAgMABBESIQUxBhMiQVFhcQcygZEUI0JSYnKhM4KxwRUkQ5KissIIU2Nzk9EXVLPxFkSDxOHk8P/EABoBAAIDAQEAAAAAAAAAAAAAAAADAQIEBQb/xAAwEQACAQIEAgkFAAMBAAAAAAAAAQIDEQQSITFB8BMiMlFxgZGh0VJhscHhBULxFP/aAAwDAQACEQMRAD8A3GiiigAooooAKKKKACiiigDHfa10H4nPM1xZ3MksRA/qokKGPCgHQuQrA4J7jk99YhxCO6gfTOJ4n+7JrRvXDYNe0ajuP3VtFA73hjEKjtmUAr6aSDqJ5AAZPdQB4+g4/dJ7l1Ov5ZZB/A1O8L9pvFIMab2RwDylxLnfOCZATj0NWHpo9ldtm1sI7SIH9thklk3HuQIQiKd/eBOO4VROIWUQcJCZGckAJgMxJOABp78925paqxbsi7pySuzXOjft7Oy39sMf7235+WYnO/qG+FWc+0eS4XXZiBUz7zh5T+8qtHobyOaxiT2YcUEIm+hSFSM6AVMoG2MxA68nwxnbcDaoHhfEprObK5VgcSRsCM4O6sp5H9RRUUmuq7MiLV9Tfm6XX/dNCP8A6Bx/6n86VH07vowWkW0lUDJ2ktzgcyXLSD9KrnC79J4klTkw5d4PIqfMGs56a9IzPIYoziFDjb+0YfaPlnkPj6ZKU6spWv4j5xglc1Li/t8iVMW9ozS7gmR16pT4qUyXGfy1n3F/a5xScn+s9Sp+xCioB6Mcv/iqD4Z0Mv7iIzQ2czxgZ1BD2h+AHeT93NMLeyXUVlLIwOGQjSwI7snkfIitzdkZ0rs7XHSW8f37y5f800h/i1NorieRgqvK7k7KCzMT5AbmrLw/hkAZGQAupzpmAkjf8LrtkemDW4+zfpZaSYthbRWVzg/VRqqxzAbloWAGrxKntDfngmqQqxk7LcvOlKKuzN/Z/wCz/jEkqSPNPZRAglmkYSsB3LDnn+cAb9/KvRNFFMFhRRRQAUUUUAFFFFABRRRQAUUUUAFFFFABRRRQAUUUE0ARvSHjkNlA9xO2lEHIbszH3UQd7E7AfwG9efulHSSa8k6+7wAMmC2B+rgXuZvvSeLH4YGwfdPOlX0+5MgObW3YpbL3SyAkPOfEdy+AGdiTVb6MdHpeLXot1YrEvauJR9lQeQ/ETsB45PIVnm3UlkW3EfBKEc734B0c4Fd8Wm0Ww0xqfrbhtkQeA8T4KNz34GSN+6E9ALThqjqk1zEYe4cAyHPML9xfIeWc86neCcIhtIUgt4wkaDAA7/Ek97HvJ50+p0YqKshUpOTuwqu9LuhVnxFMXEQ14wsyYWVPDDd4/C2R5VYqKsVPNF5wifhD3dnI2svEZbWRR+0zmPIXfD8srv7veME6F7M/ZJDbIk98iy3JwwjbDRweAxyeQd5OwPLlqLz2kcJWbivBS65XrpQ3mUCSoPTKmtJqqik2+8lu6sAqC6TdELO/XTdQK5xgSDsyr+WQb/Dl5VO0VYg85dNvZjdcODTWzG5tV3Yf2sQ7ywA3UD7S+ZIAGagOH3qzqAWIYEFHB0ujjdSGG4YHka9WV5/9s3QoWMq39qumCV9M0SjaOQ5IZcclbHLuYfiACatJSV1uOp1XHR7GjezHpk14jW9yR9LgALEbCaPOFmVfkGA2B8MgC9V5g4bxeSF4ryHeW3OojkJIz+0Q+TLn0PKvSvC79LiGOaI6o5UV0P4WGRkdx8u6ppVM8dd1uVqwyvTYdUUUU0WFFFFABRRRQAUUUUAFFFFABRRRQAUUUUAFZ17ZOkhigWyhbE91kMRzjgH7R/LV7o9WxuKv1/eJDG8sjBUjVndj3KoyT8hXmTjXGXu55buQHXctphj3JSBdkRQO8gZOOZyaXUk4rTd7F6cbvXbiMLhxsqbIg0qPId/xrVv9m+BfoNzJjttdFWbvKpFGVBPkXf5msuksSn7Z0hOM6DmSXyPVR8h5lhVu9lSXTxTw8KndRHIrTGXqY8s6lQQDFMcYjPyqaVGUO1pz6kVa8Z2y6+G3rsb9RWfpwPjJ968jB8pc/wALVf4UPwTjI928jPrLj+Nq1Oyr6l7/AAJzy+l+3yaBRWefROOR9ozCUAe4j27Z/wCpbRf5xX3h/TuaNyl7D7uOs0o0csankxiJYSpsx1o2+khQxGKlU2+zqQ6qXaTRLdMY/wCt8Jbwu3HztZj/AKatlV3pImuXhrLhgLzVkEYK/Q7s5HiOXKkdKOlqWpKKod1XU5ZtMcS9xdsHtY30juG5XK5rGLk7IvOagryLLRVBt+I8WuBqjhEandWcJCrA/gk6yUH8yiuqWXG87z2wH/MDf/ZirZEt5L3/AEinSN7Rfsvy0Xmqr7UrZZOE3oYZAhZh+ZCHU/NRTYWPGP8AzFv8/wD9eq507k4lDYXDXzRPbFQknUyAy4d1QaVa3Qc2Hf40ZF9S9/gOkl9L9vkx3gc+lUJ5YwfTOK1/2J8b0GbhznZMz23/ACnb6xB+VznxOtu4VlNrBblF6ucpt2RcLpHxlTKj4gVJGeaze3uguJbZ9Y3GJY+UihxkEMmc94GayOnOnPPweja18OWa+lhOOXiuD0/P6PTtFNuHXqTxRzRHUkiK6HxVgCPTY05p4kKKKKACiiigAooooAKKKKACiiigAooooAzL2130jxR2MClzKVkuApUMsCt2RhiPedTg/wDDNZjeubdFwpS4lDZY4zFCpACRkZAzldx+I9y4fe0O56/id+z4ZYurhjBAIXSo1bfnLH941C21xG0IglIj0MTDNjsgnmkuO48tXpncbzTnByaWkrWT+O5/e5WrTmlGT1he7VtbffvV9bWG/DbAzSCNcjPakfvVe9snmxOwz35Pcav3sYcW3F721A0pJEHQfkKsoHj2ZW/u1FdH4Ft48SHDudTOfcbchAknulQOQznmSBmuHEb36FxKxv8A7Abq5T3BDlWO3M6HfH5BWOLlGrlkrGmTjOGaLuejapntN6cf0ZAnVp1tzMxWCM5IyMZZgNyAWUYG5JHmRclOdxuPGsh9u1o8U1hfhC8VvJiUAZ05dGU+WcEZOwOnxFa0Z3e2g0tuM9IV+uae2k7/AKIyIBjnp1qo7Xd7+PM1YeO8SS+srO+RDG4lMciMO2mpXSWEkgHaVEOcDOgbDNQv/wAXWXV9Z9Ki04zjUOs9Or97Plio9OkoktIy0bRJ9IlnIK6Wdm1xwxKvORip1kjbJQDPa07FTipxcX4+BzVXqThNVFw08e4mYeMTotkixxlbSZ3UmRlLoYpoUj0iM6NKTYzk+73Z27cFj+kX8bTad5Zbh15r2AeqUkgZ0ExEHA/ZDlTO36PKkGqYM0zNrf6yQhS7ZMa4YDSoOkY8M99MeF3ht7hQASUeRkTOTLBIGDojPzZNeyk/2ceSA2aw4X/J4bE1J0qSadnZ9+vA01cLXpRhOq00mr/bxHt50j4rfMZbW4SytiT1CmNXllT7MkmpTp1cwB3HkeZlfZz05uZLp+HcSC/SFXXFMgAWZQATsMDOMkEADAYEAjen8H6c28cYiu2MM0QCMDHJh9OwdAFyAQM4IGKf+zq3fiPGBxFI3S2to2jjdhjrXZXTA8f2jk45YXPOtNSMFHTcrQqVpVGpLQ22sv8A9oO/08OjhX3ri4RceKoC5/xBPnWoVgvtZ4l9K4xFApzHZx5b/mvhm3/6Q+BrNJ2TZtSu7FJvbPqX0j3GGV8iMah/P4nwp3wS7CHq5MGB9njPurqOAyfdOojl5nmKd8WhEilV3kHaRQCWyPwjJwdwfWufD4BA6vNgyj9nbggsGIwGlYZCAb7b+O5GKXhM91PZLd8LFsTKDg6b1fBcb8PTvNO9l3GfosRs7hZBGsxFtKQCDHIQVRsEsCHJ3IxgjlitQrz57PGEXGrUlUPXpOrdkABgplDKO45AXxx316Dp2eE+tDYWoTh1ZvUKKKKCQooooAKKKKACisx43xri1hOVZ4ruBssjNEFl053X6tkUlcgEgE8jp3pzw32ohwQ9q2se91LrJoz3yRydXKPHAUmlurBOzY5UKjSaW5oU0yoNTMFAxkk4G5wNz5mkwXKOMo6sPFSD/CqpwvjlrdOdEyNKwBMTK0UmF2z1MmHxsPEbD4ydzCrHLDccmIzjzDDdfXIpLxKTtYjomTtFQUbyr7khx3BvrV+eRJn1YgU5j4sR+0iYD78eZV8tgA+f3cDxpsa8JcSrg0YP09smi4rfRMMddoni/GCo1Y/fBH7pqF6OwB7qMHkitJjxZdKr8i2fUCtu9oPROPisCvbyqLmAkwyqQRn7UUmO47eYPlkHEI5pIbjDxmK7iJElu+2sEdrQT4jBB5cjuNymtBpuS2Y6nO8cvEuJ4agJKaoic5MZ0gk8yU9xj5kGmd3wUspXMLjniWEdo92TEyb+eKkLC9SZA6HIOxB2ZSOasO5h4U4rPHEVYaKT8P8AoSoUpO7SPvs44zeXoktluktpbcBfo7CRz1agKGVjJnAOx8OzvvVtu+h9/KpWTiKFWBDL1c5DA7EEC4UEeVZrxfgjNKlzaymC6jOVkGwbAwA2PLbO+QcEEVPWftN4tGuibh8UzDbrEfQG8yMkZ+XoK6FPFqS1aXkjLLDJPj6v5LFw/wBlESc5wjfet7eGM/OUSn9aj+JRWCXsVpb/AFk8Z665kdjKyhCFSLWxOg9a0blUwMxjIqvcT6T8XvQVkkjsojnUsGTKR4a8nHqCPSmnR6wjtLiARjAZJUJO7M/1cw1H0gb51lx2KboTjF30Y2hh4xmpWNA4p+zPw/jVb4isZjJlAKRtFK2eWI5UZvTsaxkb9o1Y+JHMRI5HH8RVV6QN/VpBz6wxxAePWSKG/wAAc/CvI4a6rQt3r8nUqdh3Lnd+zq1nVWjnkMZAKKTFcREHcENKjOw5b6652/Qa7iwsPEtKKAFj6ucKqjkAFuQo+Cis34Pe3vDz/UJx1Wc/RZ8vECck6DzXc9xHmTVh/wDFriAXB4ZGXxswm7GfHTzx5aq91HFZl2vX+nFeGS4en8JnpdcXfDbV55uIKcbJHofVI591FLSHHLJO+ACazW1LPmZoYUeYl5Ayu7MWJbLFnwSc53HfS+IG5vZxccQkDsv7KFNoohz2Hy8ScDJOKdNSK2MltG3ovgZTwsd3f1fycm1Yx1jBfupiNflGASPIk1AvEEudKAAdhsDkCSwP6KD86mby5CDJ3J2VR7zHuAHjURbRSNN1cKGe8lPZjTcJtgajyCquNzjbc4G9IdSpU7TbY+nThT1SSRa/Z5aGfjVvp921jllkPcNadWq58cspx4Zrf6qXs56Gjh1uQ7CS4lIe4lHJm3wi530Lk4zzyTgZwLbWynDJFRE1JZpNhRTHifFoYAOtfBbIRAC0khG5Ecags59AcVDXfEbiQZLLZRctT6HuDnljOYojnlnrM+CmiU4x3KqLexZ6KovETbRDXPPMmojTLNdTxMzDuiTWDnb3VQA786g36aLakvbNcSxM4aT6WSke4CsUkuG66MnAIXSy7YAGchaxEWMVGT21NWorJz044ndusdnDBDrOAzrI/jupfSWwBneIDG+avVvwa6CKH4lMzBQGYQ2yhmxuQvVnAJ7snFNjOMtis6codpDrpFwkXMJTYOO1Gx7mHcfI8j655gVk15Yo5xInaUkZ5OjAkMA6nKkHI2NbbVG6e8I0sLlBsxCzAdzbKknx2U/ueZrLi6N1njuvwbsBiFGXRy2f5M+nsZMYys6ZyEmADg52Kygcx3ZXP4qe8L6TzwFUWZl8ILzLg89o7jJYn99wB9mu9IljDAqwDKdipAII8CDzrmqo0daph4z35/fOxa7DpjAdrhTauebMcwk7cpx2efLrApPhVlbcZG/eCDgnwweR/hWRf0cUH1Ehj/4bDXF6aCQVHkrAeVFjxGa0PY1QDP8AZgzWpJJ96HYpzySoXzc01ST55/ZhqYRrbnz+bGk3TjWMrqk5LhupuDjfSj5CyeYDBfWoPpBwm34kOpmxLKgyusfR76IZOWU6QJEzkAFQh56jzr5Y9M4pU03cS9W4wZU+vtnB27QwWTzyCo72p9d8ASeNWt5leM9tEkJngz3PDIG6yFsbBo3AXPumnwqOOzMM6TT1RkXGuCXnDWMmoyIANT6dMukYGJoScSAE41ozAZ98ZxTvhfS+OQdtWB7zGDIvxUDWP7uPM1fpbuaAdVdxiWFturuSrqe4LFeMAkm5ACXKxuTntmoHjPs4tLss9i5gnTd4H1Iykk4yCC6ZIOGIZSB2cDerSyy3REbriMP6ftj/APMRjyZgp+TYNIbj9tviZG/Llz8lBqr8Q4DcwydS8lyJe6LHaI2ywk1adG47QOO7ntTuw6Es291O7f8ADVif7znn8APWl5ILVvn0LNy4c+48uul9uvLW3lp0/wDqFahuI9NVYDq0wysrqzN7rIwYbKpBG2CM8iatNt0XtE5W6H8+X/zk1JwwKmyIq/lAH8KM1NcGwtJ8SV4dxNZ7RXTk2CAeYGd1PmpDKfSqT036RpFPFDs3UgySAlgOtddKjIVt1Qn4yeVS+qaF3MCKwl37RAWGbYGUj7SlcEqObIv3jXW2slRAnv7ksz4JdmOWds8ySSTXNw2EjSrOb1XDz+NvcbOblGyKpF0oRvsZ/LJH/BmU/pTpeLgj9lL/AHQf8pNS110etXzqt49+9V0n5rg1CcQ6DwneBmibwyWU/M6h8/hXTTpv7c+IrrHQ8UHdHMfLqyP1OBTG940V5hIvORgzfCOMnPzFR03AurIWfrRk4U69UbHwDYBB8mA+NOLfhUSbqgz4nc/ryqXkXP8ASVFsmOiPRK84m3WQ5igOVa9lGWIBwVgjBHfnlgbbsCK3Pof0NteHRlbdMu37SZ+1LIfxN3D8IwPjk1hHAuMzWc+q3kKGQ8gCyu4x2HjHv6gNsdoYOCC1bBH0quZ0VUgMEmkdYvZlmUkZ7KHCRAjcNOVO2OrNaqdSCXcIqQlctnEuJxQKGmcLk4Ubl3bBOmNFyztgHsqCduVV/iHHZXOhc2wI2GkS3jjJGpIV1LEudJ1vq54ZUqqTcVjR3Ks00xyrmF9bkAtlZr9wAig79VCAUPIYqDm45JKCkZOknLRWmUjJ5EzXRIaVtjnDAnvQ0upiO4bSwspc838i0T8Yht2cL2Zm/aBSLm+bmQJZGJjhwSdIdmXBwAOVQPEOkkmv3hAxBwEzcXjAnftsCI1PeqJgZ2ao+Dh76QrMsSDlFbjSB4gyYDH1UJTy1tEjBEaKuTk4G7HxY82PmaxSrc88/c6dLBJb8+X98hhDBKxLKvVE+9LKeuuWG/NixA8ss3oKdW/DUVg5y7j+0kOph46e5PRQBTypTo3wj6TMFI+rTDS+BH2Y/wB4g58g3IkUuOapLKuJpnkowzPhz4Fl6CcI0p9Icdpx9WPCP73q2x9McskVbaBRXapwUIqKPOVakqk3KXEK53ECujI6hlZSrKeRUjBB8sV0oq4syLivD2t5nhbJ07ox+3Gc6W9diDy3UnABFNqv/tAsUa360siPDkozsqhgca4tTEDt4GNx2lQ8hWZDikJx9agzyywU/I1x8TRyT02Z6HB4pVKfWeqHuaTmkhs7jeklqzGu43msELFlzG55vGdJJxjLD3X/AHgaRazz27l4mIJOWaHCFtx+0gfMchwN22bHugU5JpJNXUmhU4RkrMsfB+niuClygO3aeNWOAdvrbZsyIDvy1jY5IqR/oSGRUls5FCrnq1ViYl5ZELodUHu4KodG51RtVEuYFfGpc45HcMp5ZVhup8waRbyTQvrhkOo8zkK57hlsFZABnAkVvUU6NQw1ML3c8+ZoEyiUCG9jLEbpJgCRSARrUpsTjm0eNm7SIKrfFuFSWw1FutgIyLgY2Hd1oGw2+2Oyd/d2Be8L6bq+I7uPc96qc7b5MWSTjbeNn37lq02TKy64XWSNs5wQwJ7wT3nxz2uedXKruzMrhKO5n1FTnGejJj7douU+1bjmo8YPIf7vw93GNBgY5AwyDkb/ADBwQfAgggjuxS2rBcVRRSSagD4TXNjXyaUKCzEKo3JJwAPMnlTqx4TPNuqdUmM9ZKCCRvukRIYjb3mKLvkMalRbIuQ/GYFeIqz6N1KucbOGBTY8+1jbv5Vz4J0SuZv2g6oDngEyEbHPVvp6oEZP1pU+CtVhN3aWhDR5uJt8Slj8dEirk7d0CAHGGY86ir6/nuBpchI+6PSAg3+zApK88EGQueewpl1FajIUpyemg/gezslLRYlfGkyrJpQk42e9IDMCQOxAoGdip50xu+JTXC6NIEO+I9JgtgDn+wHbl8xIQp5jFc4bZQ2o5Z/vudTDlkDPujbkuB5U6Bpcqrexsp4aMdXzzyxuOHBh9cxk/AQFiHLYRDYj82ojxp+u1cgaUGpLbZsiktjsDRXMGuD8QiU4aVAfDUM/LOara5bMluO8E4CqWYkKqjmzMcKo9SRudh31qnR3hItoFjyC57UjD7UhAyfQYAGe5RVO9nFvFNK8+tGMXZjjBBYEjDylc5AIJRTgfb5hhWiV1cHRyxzPdnE/yGIzzyLZfkKKKK2HOCiiigCte0ThpnsZdPvR/WqPvdWCWUeZXUB54rCdQIyDkGvTTDOx5V576Y9GmsrlowdKtloW5rJGNgGB5smVUkEH3TyYCseKp7SNWHn/AKkEmYzmNihzk6eR/MvJviKm+Fca6wiOQBZO7HuvjnpzyPfpPwzg4gJJ8e+pX8Q7SfPmPiBXNwGGQcjmCD8QQRyPmKyZb7myFVwenoXctSSageFcaORHMe0dkk5B/AN4P+h8jtUyTSpQcXqboVFNXQotSS1JJr4TUWJbPkihhhgCPAjIpVpcywtrhkYHzO5A5Asc5G/Jww8AK5lqSWqy0Fys9y7cH6Zq+FnXS33lG/qUycjluhPPktfb/h8N2Xms5YmlBxIFYGOUgDAfHuSYxh8bjAII06aFcN2Se8AkeIIGxB7jUxYRaFiaJmidI0VXTGdIUdlgQVdPwsCO8YODV86W4h4bP2T71w7WoFChIkV9mQgZIYd2xBzyIIIJBBpSwO0Zl7MUIxm4myEOdh1aDtzEkjAXAbOA2dqkH4qzOsk9lbTyooCy62jyQcrmMo42OSDqJGTgDJrhf3ctxIJJyvZ/ZxJkpGSMFtRwXc5I1EDA2AGW1DcFqLhhaspWasLtruygVZU1XMuTpklBXQwJBVIyuUYdoYVS+2GYYqL4nxaa499tKZzoAGM7b6d1zkc21t4EVH3CgTy479BPqVAP8AaUGocmx8KMYHSOMDJA3PNiSWPqx3PxrqDXENSg1LaHJnYNSga4g0oGoLXO4amnEuJrCozuze6g5t4+gHef5kAtOKcWEXZA1SEZVO4D7znuX9T3eVfyzMXc6nPNvLuAHco8P55NXjT4sTVr5erHcc3F1JN+0bb/AHa5CDyI+36t8hXSFMDAGPIUzS5HJcufw7gerch8809srCSeRIwNTyHSkK8mJGe0x3IABJ2AABJBxV2nsY819Waf7G+H5E1znsn6pPxYwzt5rkqB+Vu7FaZUZ0a4QLS2igBzoXtNy1OxLOwHcCxOB3DA7qk66lOGSKRz6ks0mwoooq5QKKKKACoLpl0aS/tzE3ZdTrhk70kAOD6EEgjwJqdoqGr6Ep2PMfELea3keKdDqQ4YgbjvGVHMEYIZcg5zgCo9oI27S4/Mhwc+ZXn6GvRHTLojHfIDnq51GI5gM7c9DjbUme7ORk4Iyc4LxrhnU3EkEwVZ4yA2hueVDKVcYLKVIODvg7gVgqUnTd1sbIVFNWe5EywnIDSDQdmZ1Dac8idJXs+J7ufpcLOMpGqs+shQC33sd/M/xqpzRyKDgh/wtgE+WobfpT3gl866VKMYmOEYdrqz9043C52wwBX05UmnKJooyUZarcsZaklqSTSSazmy4otSSaSTSS1SVufX3BHiKmeFyaoYm8YkPzQGoPVUrwd/qIx91Qv93s/yqs1oMovrEgTSGeubPXJnpdjQ5EQ75mnP/EAHoIo/56qWDTS3fOonvkkPw6xgv+ECu4antGJSvqdg1KBriDSgagtc7hqUDXANUfxa9kXsRIxYjJcDsoPHLdnV6nA5nwIo3dglNRVyGvrZllYCUMSS0jaN1z7q5LEFsY2xsAPKvq2i/bJb8x2/u+7+lcLYO3u4Vc+8cuW8WztzPec5513kSNBqlYtjftb8vBBtnzArQ29jn6PWw4jnyPqxqH3uSD4/a/dz8K2f2YdDTbKbm4BNxIuFBGOqjO+kL9lmwCe8YA55yjoH0BEJW4u9LSjDRxA6ki8GJ5PJ5jZe7ONVaDWmjRy9Z7marVzaIKKKK0iAooooAKKKKACiiigArzz7T+qj4xcELlSkP0gMdQLldWoA8iqmM7d2cc69DVjXt14WqTWtwqKDKJI5WAwXZQjRavEhVkGT3bUuqrxZem7STKVPwsj9m+33XyR8HG49TqphiaFiwjI5agO2j+untA/iwPiNqcdHr8MGhPOI4Hmh935cvlUuWrnNuLszqqMZrNHQbcP4ikwJQ7jZlPNT4H/vTktSCa+E1R24DE3bUUTSSaSWpJNBDYotT/g74jx4O/8Aicv/AKqjCac8LfHWD8QPzRR/pNEloWpytIlGeuMkuASeQGflXNpKZcUf6pxnGpSoPm3ZH8apGOo2U7K42sciNAeelc+uN/1pyDXAGlA0xmdM7A0oNXENSwagtc+z3CopZ2CqOZNQk949xsqOY+5QMa/NmOFx+EH1zyE3Sw1TFpcCsk5aX0IuDhkh99gg8F7Tf3mGB8jTDjfVrlFUlEw0xydUmDq0Fyc7LnbkCwxjFTl/d9WhbmeSjxY8h6d58gajfZzw4XV/bQyjrFa4kaQMMh1jR5DrHIgsoyORzjvp1FOTuZ67jBZUenbKFUjREzoVFVckk6QABknc7d5rtXwCvtdE5oUUUUAFFFFABRRRQAUUUUAFUr2v8HNxw2RkBL27LOoHMhMiQef1bPt44q618IoauB5E4e+m5Zh91XyO9MhX9Rglv3RVtVwQCCCDyI3B9DTz2m9Bf6NmjvYD/VWl0NHg6oOsDHGRsYueM8sgb7GoVrRc5XKk75QlcnxIGzfEGudiFlaudDD1NHYelqSTUfJ1qgaX1bjOpATgsAT2CvIZPLup5bQTOodFRlJYe8VbKsVIKsuOYP2qVbS491UtxRNILUiTWvvwyr+7r/WMtXJLlWOFYEjmAdx6jmKnKRnTOxNdbF8O3mq/4S2f8wpuTX2B8OPQj+B/lRbQlOzJJnpjxF8hV8XX/Dl/9NdWemVw+XUeAY/HsgfoWqIrUtOWh2BpQauINEkwUZZgo8SQB+tTYpccBqUDTJbsH3Vd/NVOP7xwv60sPKeUQH53A/yBqMrI6SK4jwNSwagBxKRvdKhSAQdJyc55EnHLB5d9cpMt77s3kTgH1VcA/EVPR94dMuA44pcB5NjlYx3ctZ974gAf3jV1/wBnjhJeWa7YdmNTEh7jJIwd8eaoqf8AUrO7lCVCRrl3IjjUd7OdIA+deouifAY7G0itogMRqNR++53dz5lsny2HIVsoR0uYq87sl6KKK0GcKKKKACiiigAooooAKKKKACiiigCN6ScFjvLWa2l9yVCueZU81ceasAR6V5ut45IJJLS4GmeA6WH3l20sueYIIOfAg99eo6ontO6AjiCLNARHeRD6t+Qddz1bnw3OD3ZPcTSqtNVI2GU6mR3MhJqU6PS/VsmAOrcjI+1qAfUR3HLH5VX4rplkaC4Qw3CHS8TbHPPK+II39Dncb13DlGEiAFgeWSoYbjSxAO25PI1zXFxeVm1tSV0Wsmm11bJIMSIr/mAP8aR/SMehHZ1QOAV1MBnIzjeupNRZooQ91wbG8Lkf8NyWU+jHtL+o8qjopO1ggqyntKeYyCB5EeBGxqzMajuK2PWDKnTIvuN/pbxU/wD5q6lfclNoZM9M3lAZmJwAFHx3PzOobV017doaSOYPMHw//ufdXXhVkT9bIMHJKIfs52DMPv4wPIeZNWWm5eUz5BZO+7kxr90Y1n8x5L6DfzHKnkNlGm6oM/eO7fFjufnTkmubGouxT13BjTe6m0Iz4zpUnHjgZxX3r11adS6vu5Gr5c6iL2frH5DShIG+csGGSVxjYrtzqUu8g4ouBj/2oNfHcAZJwPE1OdCuhk/FXGnVFZg/W3BGC+OccIPM92eQ7+5WZCDkwlJRROexnoybq7+myL9RbEiHPKSfHvDyQb58dOORre6acK4dFbQxwQIEjjUKijuHqdySdyTuSSTTut0UkrIyN3dwoooqSAooooAKKKKACiiigAooooAKKKKACiimHE7tkwF2yPe/kKAIrpl0LtOIoBcph1HYnQ6ZU9G7x+E5Hx3rGuP9Bb+yJMZW+hHIx7Tgfij3J+Gr4VsbuTzJPrSarKEZKzJjNx2MH6OWRu52giXqXCs0xkjOUAIGCoI1MWfkSO8+RtLdHJ1ngt2uVKSRyMZEi0SKsPVggBmdcsZF37sHarH7QZ3t4vpsS6nijkjPfhZdGliPtBZEj28Cxqs2fELw2EPEphraFJuzoAaRJAyhyFAwoZITtjK6yRsCeTiKGJ6R9F2bed7P92NUasGutuO+OdGzAgkhnkb6yJGSbSynrZFiDAqoYEFweZBAIx30y4tw6W1Kdc8bpISodAyaXCltJVmbYqGOc/Zxik9D+J3t1aCecGZIrnrGwihnRFXSEVFGrS56zx+qAGcgU14MbzjdscyRxGG41B9HZ3jICAb52dtz5eNKo4fFqSjOzXF8q+lvdFpVKdroQ0iE5ypI5HIyPjXKa7UDYhmJAVQRlmJAVR6kgU+/8Lr3/wA9D/0z/wBq62/swu1ZWN7GSjK4XqtiVYMAT3bgVv8A/NIV0sRV30ZuEaBXni+ulEZKI2Y/q5JGILMQ+0ZAyBuRt3U46QdERBbSzQzzF4o2fEhRkcKNTAgKCDgHBBHxptwXpBdXtzc2/VrrhuFaJiukRCORtQlYZ95V0bb5c9wJDO341eXN9d8OlJ0S6kUaFBgj1qWYkD/cluectpwd9+bGhjXKN9Lb/fVfbufsxrqUkmK4l0BmWGSXr45GCmQxdUVDYGohXLnfA2yvhyqs8H4XdXWBaWrsvISuOrhA/O2AQPAHNXDiPGL1uJPw+TGi4h0IFVRo1R9uZW5kDEhwTyAGM7VqaqAABsAMAeAHIVvwdGtZ9P5c6CqtSP8AoUvol7HY8rLxCZbhhuIIyRAp/Edmf9PPNazbwKiqiKqKoAVVACqBsAANgPKq2Ke2d84IBOoE4wefwNdFK2xnvcm6KKKACiiigAooooAKKKKACiiigAooooAKKKKACkyRhhggEedFFADGXhSn3SR+ops/Cm7iD8xRRQBG8b6PG4glgkU6JFKkqVyM94z3j0pvxHgOu1ktVQojQNCuFJCKUKLgeW3yoooAR0e4ILS2it0BxGgGcEam5u2PNiT8a48A4AloJliziWd5iCPdL47I/CMbUUUASmK+4oooIIzgvR5Ld7l41Ja5mMrnHefsjyyWP7xrinRPHETfKGDNAYnXSe02pdL5/Kun4LRRQSP5+jAkuYboxnrYUdFOwyrjBznfbtY/Malk4W58B6n/ALUUUAOI+ED7TfIfzNPYLVU90b+PM/OiigDtRRRQAUUUUAFFFFABRRR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6395" name="Picture 11" descr="https://encrypted-tbn0.gstatic.com/images?q=tbn:ANd9GcRisoDhSl3eJOy-UdOaNyVsJ95iBhST07kGIspYOuNnvbWx_vKhg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2624386" cy="2346696"/>
          </a:xfrm>
          <a:prstGeom prst="flowChartConnector">
            <a:avLst/>
          </a:prstGeom>
          <a:noFill/>
        </p:spPr>
      </p:pic>
      <p:pic>
        <p:nvPicPr>
          <p:cNvPr id="16397" name="Picture 13" descr="http://img362.imageshack.us/img362/7703/x3fc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924944"/>
            <a:ext cx="2557636" cy="2952328"/>
          </a:xfrm>
          <a:prstGeom prst="rect">
            <a:avLst/>
          </a:prstGeom>
          <a:noFill/>
        </p:spPr>
      </p:pic>
      <p:sp>
        <p:nvSpPr>
          <p:cNvPr id="12" name="11 - Επεξήγηση με σύννεφο"/>
          <p:cNvSpPr/>
          <p:nvPr/>
        </p:nvSpPr>
        <p:spPr>
          <a:xfrm rot="11677899">
            <a:off x="1881525" y="4365705"/>
            <a:ext cx="3753552" cy="2555123"/>
          </a:xfrm>
          <a:prstGeom prst="cloudCallout">
            <a:avLst>
              <a:gd name="adj1" fmla="val -54557"/>
              <a:gd name="adj2" fmla="val 709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 rot="650418">
            <a:off x="2581908" y="4624847"/>
            <a:ext cx="233901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elve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said :I could make a magic filter. If all the heroes drink this magic filter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they will be always friends! The owl immediately said the solution to children. The children were very happy seeing the heroes united 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2" grpId="0" animBg="1"/>
      <p:bldP spid="163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omic Sans MS" pitchFamily="66" charset="0"/>
              </a:rPr>
              <a:t>The most beautiful happy end!</a:t>
            </a:r>
            <a:endParaRPr lang="el-GR" sz="4000" dirty="0">
              <a:latin typeface="Comic Sans MS" pitchFamily="66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 rot="862128">
            <a:off x="4861725" y="1489649"/>
            <a:ext cx="43924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heroes drank the magic filter. Suddenly they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CC0099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caught their hands and they said an oath for their friendship! All the people said it was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most beautiful fairytale!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3" name="Picture 5" descr="C:\Users\kostas\Downloads\pizap.com136199214619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60848"/>
            <a:ext cx="4512502" cy="3384376"/>
          </a:xfrm>
          <a:prstGeom prst="rect">
            <a:avLst/>
          </a:prstGeom>
          <a:noFill/>
        </p:spPr>
      </p:pic>
      <p:pic>
        <p:nvPicPr>
          <p:cNvPr id="17415" name="Picture 7" descr="http://astropeleki.files.wordpress.com/2012/10/peace-green-red-pattern.jpg"/>
          <p:cNvPicPr>
            <a:picLocks noChangeAspect="1" noChangeArrowheads="1"/>
          </p:cNvPicPr>
          <p:nvPr/>
        </p:nvPicPr>
        <p:blipFill>
          <a:blip r:embed="rId3" cstate="print"/>
          <a:srcRect l="13787" t="9450" r="8252" b="12589"/>
          <a:stretch>
            <a:fillRect/>
          </a:stretch>
        </p:blipFill>
        <p:spPr bwMode="auto">
          <a:xfrm rot="20100620">
            <a:off x="5682783" y="4395769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174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αστημικό">
  <a:themeElements>
    <a:clrScheme name="Διαστημικό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Διαστημικό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Διαστημικό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132</TotalTime>
  <Words>435</Words>
  <Application>Microsoft Office PowerPoint</Application>
  <PresentationFormat>Προβολή στην οθόνη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Διαστημικό</vt:lpstr>
      <vt:lpstr>THE MOST     BEAUTIFUL         FAIRYTALE…</vt:lpstr>
      <vt:lpstr>The most popular fairytale…</vt:lpstr>
      <vt:lpstr>Διαφάνεια 3</vt:lpstr>
      <vt:lpstr>The solution to the problem…???</vt:lpstr>
      <vt:lpstr>            !!!The problem was solved!!!</vt:lpstr>
      <vt:lpstr>The most beautiful fairytale!</vt:lpstr>
      <vt:lpstr>What happened in the fairytale??</vt:lpstr>
      <vt:lpstr>The magic filter!!</vt:lpstr>
      <vt:lpstr>The most beautiful happy end!</vt:lpstr>
      <vt:lpstr>Διαφάνεια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kostas</dc:creator>
  <cp:lastModifiedBy>piter</cp:lastModifiedBy>
  <cp:revision>16</cp:revision>
  <dcterms:created xsi:type="dcterms:W3CDTF">2013-02-23T19:12:54Z</dcterms:created>
  <dcterms:modified xsi:type="dcterms:W3CDTF">2013-02-28T19:47:06Z</dcterms:modified>
</cp:coreProperties>
</file>